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B005-E491-8041-E38D-E698F2BFE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BDE2A-3C4F-F23E-5D6B-8FEC7185D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9FB4-2E0F-7BE0-9DF3-80E25543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7F56A-718B-97E6-8D69-2BED8C58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B25DA-9024-9E4C-3E6E-0B04F88E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8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7C3C-2365-CE36-0457-4BD901CB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652B4-9F98-48BA-61B8-485CD4E07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8C534-A921-731A-DE00-F37D9108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058A5-8AB7-D154-AEC0-FD3542BE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6BEEB-2C26-1D51-021E-19A66B04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2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94A52-7243-5EB5-95E2-55ACCE499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11715-23BC-3B49-0290-94EE86150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3DCFF-23AD-9B34-8CC3-A06BBB0E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8A813-03F7-DBAC-F3A9-F3FB35CE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E3171-0D82-3756-62B7-1C85F2CF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3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1261-8A18-106E-2B65-167A4BBA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3BB7-55F1-A201-3EE3-9AB8EBA7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FD0E9-B9DF-59C9-E5D2-E8474EBD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253A1-8403-291A-BB66-A609DBD6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8E184-8EFC-DC57-EBC6-BC61B1F2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6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6046-2AE4-CE9B-1EF6-CF411767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3F11B-8D71-1202-9553-6D7EE3524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05DF0-8983-9C9E-08B4-8C6950AE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2122F-70E0-CD0B-5731-0FAB581A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5F113-5759-6889-A415-4E2692C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997D-BEA1-1595-80D8-D0433AD1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6E81F-E8BB-8729-7E94-FB21889B3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7C395-7323-50A9-4884-425921F43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24F90-E568-86EE-F89F-FFFF073C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E2E1B-CF34-51C1-E20E-064D40B0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58E25-B1E3-28EA-0B75-C83F462F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9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E39E-6AAA-F729-13E8-241D30EB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6AC04-02A0-028D-385E-BEFE23652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D2F56-C867-9F6D-B573-F99AE098C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B46D1-3FED-B023-EF3D-38D54EEAA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FB457-F618-1DF6-798F-073B064E8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EA166-CC95-8111-0AEF-C752CDBC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7ECFC-0E75-A976-6D2F-6413C6D4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524AB-16EA-B499-6A25-B246C24B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0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C91E-06C2-5BEA-D488-ADF37376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E4DA4-0A43-07D1-1A6E-8DE71089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5080C-6C15-1BCC-7255-3027A2D6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F8683-47EF-5F5A-6B86-9BD2ED01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1BF82-52FA-9ED7-7B17-BB48A5B4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38C87-AC80-3C8F-7428-2524D499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3EFDA-34F9-9D3E-A87D-0C757D3F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9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7930-2A73-DDBB-744E-0DC721E3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41C6-3C4C-6DB7-19D6-5A56C9B2B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22D0A-3C0B-2315-004C-1B90B8AA9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CF53E-6CAC-0807-F362-94B702DE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D6C99-BD71-09A3-57A3-E2CC25D7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84696-9613-82A9-0673-334EEFA8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0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4D65-6587-1656-8C98-D27BDF855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BE074-6891-C778-A911-A9DE21404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0AE18-DBF7-23B9-9F94-F48DDDAB5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BC6BD-0C73-6A66-D4B4-2F6E3A53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52833-03DC-A72D-8FE7-BB9B9BFD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1B403-9A13-ACB8-ACA7-67706281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3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770B1-AA5E-72F9-FF84-A025E451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55CC7-FE3C-FD27-F796-931158F61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FF06A-85CA-340C-567D-C339C62B7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82FF7-C9FB-F1B7-0F67-1CF6D039E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C48E4-2F15-A318-EF40-5D88A07A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7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97BF-B61D-BD59-1EAC-74E7DC92D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D7367-E6CC-36F3-B089-9EBCF70C2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</a:t>
            </a:r>
          </a:p>
        </p:txBody>
      </p:sp>
    </p:spTree>
    <p:extLst>
      <p:ext uri="{BB962C8B-B14F-4D97-AF65-F5344CB8AC3E}">
        <p14:creationId xmlns:p14="http://schemas.microsoft.com/office/powerpoint/2010/main" val="382508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4BE9-2BF3-914D-89D6-03963399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related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0664-70FE-1AB2-FC6E-35F48295E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 aka register</a:t>
            </a:r>
          </a:p>
          <a:p>
            <a:r>
              <a:rPr lang="en-US" dirty="0"/>
              <a:t>Sign in aka log in</a:t>
            </a:r>
          </a:p>
          <a:p>
            <a:r>
              <a:rPr lang="en-US" dirty="0"/>
              <a:t>Sign out</a:t>
            </a:r>
          </a:p>
          <a:p>
            <a:r>
              <a:rPr lang="en-US" dirty="0"/>
              <a:t>Reset password</a:t>
            </a:r>
          </a:p>
        </p:txBody>
      </p:sp>
    </p:spTree>
    <p:extLst>
      <p:ext uri="{BB962C8B-B14F-4D97-AF65-F5344CB8AC3E}">
        <p14:creationId xmlns:p14="http://schemas.microsoft.com/office/powerpoint/2010/main" val="107771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3C68-68A7-FD31-3484-D28E3B87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349E4C-6573-D5FA-198E-814DFDAC8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29" y="1825625"/>
            <a:ext cx="6962141" cy="4351338"/>
          </a:xfrm>
        </p:spPr>
      </p:pic>
    </p:spTree>
    <p:extLst>
      <p:ext uri="{BB962C8B-B14F-4D97-AF65-F5344CB8AC3E}">
        <p14:creationId xmlns:p14="http://schemas.microsoft.com/office/powerpoint/2010/main" val="315437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78A5-9064-3650-3AC0-65DC500F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A12593-74F2-DE67-2EE9-8901FD47F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29" y="1825625"/>
            <a:ext cx="6962141" cy="4351338"/>
          </a:xfrm>
        </p:spPr>
      </p:pic>
    </p:spTree>
    <p:extLst>
      <p:ext uri="{BB962C8B-B14F-4D97-AF65-F5344CB8AC3E}">
        <p14:creationId xmlns:p14="http://schemas.microsoft.com/office/powerpoint/2010/main" val="12205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5FB7-20CE-B2DE-B7CC-A82CDE4D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7D45F-E137-BB7E-D03A-2CD5AC18C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1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22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Database</vt:lpstr>
      <vt:lpstr>Account related Features</vt:lpstr>
      <vt:lpstr>Sign up</vt:lpstr>
      <vt:lpstr>Sign 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Peter Burbery</dc:creator>
  <cp:lastModifiedBy>Peter Burbery</cp:lastModifiedBy>
  <cp:revision>1</cp:revision>
  <dcterms:created xsi:type="dcterms:W3CDTF">2024-03-26T16:13:00Z</dcterms:created>
  <dcterms:modified xsi:type="dcterms:W3CDTF">2024-03-26T19:10:11Z</dcterms:modified>
</cp:coreProperties>
</file>