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005-E491-8041-E38D-E698F2BF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BDE2A-3C4F-F23E-5D6B-8FEC7185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9FB4-2E0F-7BE0-9DF3-80E25543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F56A-718B-97E6-8D69-2BED8C58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25DA-9024-9E4C-3E6E-0B04F88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C3C-2365-CE36-0457-4BD901C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652B4-9F98-48BA-61B8-485CD4E0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C534-A921-731A-DE00-F37D910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58A5-8AB7-D154-AEC0-FD3542BE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EEB-2C26-1D51-021E-19A66B0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94A52-7243-5EB5-95E2-55ACCE49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1715-23BC-3B49-0290-94EE8615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DCFF-23AD-9B34-8CC3-A06BBB0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A813-03F7-DBAC-F3A9-F3FB35C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3171-0D82-3756-62B7-1C85F2C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1261-8A18-106E-2B65-167A4BB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3BB7-55F1-A201-3EE3-9AB8EBA7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D0E9-B9DF-59C9-E5D2-E8474EB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53A1-8403-291A-BB66-A609DBD6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E184-8EFC-DC57-EBC6-BC61B1F2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6046-2AE4-CE9B-1EF6-CF411767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F11B-8D71-1202-9553-6D7EE352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5DF0-8983-9C9E-08B4-8C6950A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122F-70E0-CD0B-5731-0FAB581A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F113-5759-6889-A415-4E2692C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97D-BEA1-1595-80D8-D0433AD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81F-E8BB-8729-7E94-FB21889B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C395-7323-50A9-4884-425921F4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4F90-E568-86EE-F89F-FFFF073C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2E1B-CF34-51C1-E20E-064D40B0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E25-B1E3-28EA-0B75-C83F462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E39E-6AAA-F729-13E8-241D30EB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AC04-02A0-028D-385E-BEFE2365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2F56-C867-9F6D-B573-F99AE098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46D1-3FED-B023-EF3D-38D54EEA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FB457-F618-1DF6-798F-073B064E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A166-CC95-8111-0AEF-C752CDBC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7ECFC-0E75-A976-6D2F-6413C6D4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524AB-16EA-B499-6A25-B246C24B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91E-06C2-5BEA-D488-ADF37376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E4DA4-0A43-07D1-1A6E-8DE71089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5080C-6C15-1BCC-7255-3027A2D6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8683-47EF-5F5A-6B86-9BD2ED0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1BF82-52FA-9ED7-7B17-BB48A5B4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38C87-AC80-3C8F-7428-2524D499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EFDA-34F9-9D3E-A87D-0C757D3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930-2A73-DDBB-744E-0DC721E3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1C6-3C4C-6DB7-19D6-5A56C9B2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2D0A-3C0B-2315-004C-1B90B8AA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F53E-6CAC-0807-F362-94B702D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6C99-BD71-09A3-57A3-E2CC25D7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4696-9613-82A9-0673-334EEFA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4D65-6587-1656-8C98-D27BDF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E074-6891-C778-A911-A9DE2140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AE18-DBF7-23B9-9F94-F48DDDAB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C6BD-0C73-6A66-D4B4-2F6E3A53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2833-03DC-A72D-8FE7-BB9B9BF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B403-9A13-ACB8-ACA7-67706281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770B1-AA5E-72F9-FF84-A025E451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5CC7-FE3C-FD27-F796-931158F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F06A-85CA-340C-567D-C339C62B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2FF7-C9FB-F1B7-0F67-1CF6D039E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48E4-2F15-A318-EF40-5D88A07A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7BF-B61D-BD59-1EAC-74E7DC92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7367-E6CC-36F3-B089-9EBCF70C2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382508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A82-361D-D83D-657E-E5774C7C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your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374C5-117A-DD7A-0C4E-EA0E0612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5813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8C46F-608C-0D79-5A9C-2930FDC7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Email Reset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FFF2-65A3-0E73-40BC-1C92F5F6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This does not work. I tried to make it send an email but I didn’t get an email.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31CCE-A720-908A-08AB-66E11DDE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AC37-FAC1-BEC5-EF91-BF92FD9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2A3F-AE8F-A5A5-48CE-B5988788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anything else needs to be said or written or added it goes here.</a:t>
            </a:r>
          </a:p>
          <a:p>
            <a:r>
              <a:rPr lang="en-US" dirty="0"/>
              <a:t>Notes go here.</a:t>
            </a:r>
          </a:p>
        </p:txBody>
      </p:sp>
    </p:spTree>
    <p:extLst>
      <p:ext uri="{BB962C8B-B14F-4D97-AF65-F5344CB8AC3E}">
        <p14:creationId xmlns:p14="http://schemas.microsoft.com/office/powerpoint/2010/main" val="30279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4BE9-2BF3-914D-89D6-0396339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0664-70FE-1AB2-FC6E-35F4829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aka register</a:t>
            </a:r>
          </a:p>
          <a:p>
            <a:r>
              <a:rPr lang="en-US" dirty="0"/>
              <a:t>Sign in aka log in</a:t>
            </a:r>
          </a:p>
          <a:p>
            <a:r>
              <a:rPr lang="en-US" dirty="0"/>
              <a:t>Sign out</a:t>
            </a:r>
          </a:p>
          <a:p>
            <a:r>
              <a:rPr lang="en-US" dirty="0"/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10777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C68-68A7-FD31-3484-D28E3B8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9E4C-6573-D5FA-198E-814DFDAC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1543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8A5-9064-3650-3AC0-65DC500F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12593-74F2-DE67-2EE9-8901FD47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22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DC59-9C53-1841-7CEA-621FC62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7D921-799F-305C-A573-B6428DFB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27891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129-1751-CDD1-BC63-7159257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E919B-A22B-ECFF-3BEC-E228A0D7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87114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6F3-DF25-A557-843D-2A4BDDCA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an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1D9EF-89C7-C7BF-4050-3F46EA9D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784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A0A-3260-C330-CA8C-F54865A7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my bookings for a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73436-AB19-914B-6E5A-F8C07A38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4978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6E2-1702-8941-9714-AE88697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SQL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42A1-7AB7-50FF-1BC2-2ADC78AA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6938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Database</vt:lpstr>
      <vt:lpstr>Account related Features</vt:lpstr>
      <vt:lpstr>Sign up</vt:lpstr>
      <vt:lpstr>Sign in</vt:lpstr>
      <vt:lpstr>Home page</vt:lpstr>
      <vt:lpstr>Profile page</vt:lpstr>
      <vt:lpstr>Book an appointment</vt:lpstr>
      <vt:lpstr>View my bookings for a patient</vt:lpstr>
      <vt:lpstr>Execute SQL query</vt:lpstr>
      <vt:lpstr>Reset your password</vt:lpstr>
      <vt:lpstr>Email Reset</vt:lpstr>
      <vt:lpstr>Other notes…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Peter Burbery</dc:creator>
  <cp:lastModifiedBy>Peter Burbery</cp:lastModifiedBy>
  <cp:revision>4</cp:revision>
  <dcterms:created xsi:type="dcterms:W3CDTF">2024-03-26T16:13:00Z</dcterms:created>
  <dcterms:modified xsi:type="dcterms:W3CDTF">2024-03-26T19:22:21Z</dcterms:modified>
</cp:coreProperties>
</file>