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62E7-147B-4742-A62C-7E43D243BCD9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6AF6-911B-4078-B15B-927D6632D4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173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62E7-147B-4742-A62C-7E43D243BCD9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6AF6-911B-4078-B15B-927D6632D4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557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62E7-147B-4742-A62C-7E43D243BCD9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6AF6-911B-4078-B15B-927D6632D4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80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62E7-147B-4742-A62C-7E43D243BCD9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6AF6-911B-4078-B15B-927D6632D4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41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62E7-147B-4742-A62C-7E43D243BCD9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6AF6-911B-4078-B15B-927D6632D4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702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62E7-147B-4742-A62C-7E43D243BCD9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6AF6-911B-4078-B15B-927D6632D4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146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62E7-147B-4742-A62C-7E43D243BCD9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6AF6-911B-4078-B15B-927D6632D4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477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62E7-147B-4742-A62C-7E43D243BCD9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6AF6-911B-4078-B15B-927D6632D4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847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62E7-147B-4742-A62C-7E43D243BCD9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6AF6-911B-4078-B15B-927D6632D4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255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62E7-147B-4742-A62C-7E43D243BCD9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6AF6-911B-4078-B15B-927D6632D4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508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62E7-147B-4742-A62C-7E43D243BCD9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6AF6-911B-4078-B15B-927D6632D4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499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62E7-147B-4742-A62C-7E43D243BCD9}" type="datetimeFigureOut">
              <a:rPr lang="sv-SE" smtClean="0"/>
              <a:t>2016-05-25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66AF6-911B-4078-B15B-927D6632D4D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777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148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Instigate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process service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55077" y="2860431"/>
            <a:ext cx="180535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9548446" y="2860431"/>
            <a:ext cx="180535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sv-SE" dirty="0"/>
          </a:p>
        </p:txBody>
      </p:sp>
      <p:sp>
        <p:nvSpPr>
          <p:cNvPr id="6" name="Right Arrow 5"/>
          <p:cNvSpPr/>
          <p:nvPr/>
        </p:nvSpPr>
        <p:spPr>
          <a:xfrm>
            <a:off x="5319463" y="3075315"/>
            <a:ext cx="1769950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60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Instigate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Real hosted service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55077" y="2860431"/>
            <a:ext cx="180535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9548446" y="2860431"/>
            <a:ext cx="180535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sv-SE" dirty="0"/>
          </a:p>
        </p:txBody>
      </p:sp>
      <p:sp>
        <p:nvSpPr>
          <p:cNvPr id="6" name="Right Arrow 5"/>
          <p:cNvSpPr/>
          <p:nvPr/>
        </p:nvSpPr>
        <p:spPr>
          <a:xfrm>
            <a:off x="2998293" y="3020607"/>
            <a:ext cx="1370507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sv-SE" dirty="0"/>
          </a:p>
        </p:txBody>
      </p:sp>
      <p:sp>
        <p:nvSpPr>
          <p:cNvPr id="8" name="Flowchart: Document 7"/>
          <p:cNvSpPr/>
          <p:nvPr/>
        </p:nvSpPr>
        <p:spPr>
          <a:xfrm rot="16200000">
            <a:off x="4729538" y="3019123"/>
            <a:ext cx="914400" cy="61264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sv-SE" dirty="0"/>
          </a:p>
        </p:txBody>
      </p:sp>
      <p:sp>
        <p:nvSpPr>
          <p:cNvPr id="10" name="Flowchart: Document 9"/>
          <p:cNvSpPr/>
          <p:nvPr/>
        </p:nvSpPr>
        <p:spPr>
          <a:xfrm rot="5400000">
            <a:off x="6698673" y="3011307"/>
            <a:ext cx="914400" cy="61264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Stub</a:t>
            </a:r>
            <a:endParaRPr lang="sv-SE" dirty="0"/>
          </a:p>
        </p:txBody>
      </p:sp>
      <p:sp>
        <p:nvSpPr>
          <p:cNvPr id="11" name="Striped Right Arrow 10"/>
          <p:cNvSpPr/>
          <p:nvPr/>
        </p:nvSpPr>
        <p:spPr>
          <a:xfrm>
            <a:off x="5692206" y="3020607"/>
            <a:ext cx="978408" cy="484632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Wire</a:t>
            </a:r>
            <a:endParaRPr lang="sv-SE" dirty="0"/>
          </a:p>
        </p:txBody>
      </p:sp>
      <p:sp>
        <p:nvSpPr>
          <p:cNvPr id="12" name="Right Arrow 11"/>
          <p:cNvSpPr/>
          <p:nvPr/>
        </p:nvSpPr>
        <p:spPr>
          <a:xfrm>
            <a:off x="7820068" y="3020607"/>
            <a:ext cx="1370507" cy="4846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894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Instigate</vt:lpstr>
      <vt:lpstr>Instigate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Danes</dc:creator>
  <cp:lastModifiedBy>Peter Danes</cp:lastModifiedBy>
  <cp:revision>2</cp:revision>
  <dcterms:created xsi:type="dcterms:W3CDTF">2016-05-25T13:24:26Z</dcterms:created>
  <dcterms:modified xsi:type="dcterms:W3CDTF">2016-05-25T13:36:52Z</dcterms:modified>
</cp:coreProperties>
</file>