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2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1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0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1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61ED-EF3C-234B-B6E3-4D4CEE3C1982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DD7F4-43BE-4A43-9B49-E54DAB12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5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Multitask Learning – Parameter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DeWeirdt</a:t>
            </a:r>
          </a:p>
          <a:p>
            <a:r>
              <a:rPr lang="en-US" dirty="0" smtClean="0"/>
              <a:t>July 20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5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34470"/>
              </p:ext>
            </p:extLst>
          </p:nvPr>
        </p:nvGraphicFramePr>
        <p:xfrm>
          <a:off x="2828924" y="2356802"/>
          <a:ext cx="65341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14575"/>
                <a:gridCol w="1857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Genes x TFs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Th17 Bulk </a:t>
                      </a:r>
                      <a:r>
                        <a:rPr lang="en-US" dirty="0" err="1" smtClean="0"/>
                        <a:t>RNAseq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1156 X 249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Th17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Microarray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1156 X 249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184716"/>
              </p:ext>
            </p:extLst>
          </p:nvPr>
        </p:nvGraphicFramePr>
        <p:xfrm>
          <a:off x="3757612" y="4135436"/>
          <a:ext cx="4676775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/>
                <a:gridCol w="2314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r>
                        <a:rPr lang="en-US" baseline="0" dirty="0" smtClean="0"/>
                        <a:t> Selection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</a:p>
                    <a:p>
                      <a:r>
                        <a:rPr lang="en-US" dirty="0" smtClean="0"/>
                        <a:t>(H:M:S)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EBIC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1:06:47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fold </a:t>
                      </a:r>
                      <a:r>
                        <a:rPr lang="en-US" dirty="0" smtClean="0"/>
                        <a:t>Cross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2:27:51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86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Lambda Fits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272506"/>
            <a:ext cx="5486400" cy="3657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227250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5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MTL Parameter Selection – 2 Fold Cross Validation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80" y="1690688"/>
            <a:ext cx="7406640" cy="4937760"/>
          </a:xfrm>
        </p:spPr>
      </p:pic>
    </p:spTree>
    <p:extLst>
      <p:ext uri="{BB962C8B-B14F-4D97-AF65-F5344CB8AC3E}">
        <p14:creationId xmlns:p14="http://schemas.microsoft.com/office/powerpoint/2010/main" val="148664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79" y="1690688"/>
            <a:ext cx="7406642" cy="493776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MTL Parameter Selection - EBIC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2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MTL Parameter Selection - AUPR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80" y="1690688"/>
            <a:ext cx="740664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2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69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Multitask Learning – Parameter Selection</vt:lpstr>
      <vt:lpstr>Model Specifications</vt:lpstr>
      <vt:lpstr>Chosen Lambda Fits</vt:lpstr>
      <vt:lpstr>MTL Parameter Selection – 2 Fold Cross Validation</vt:lpstr>
      <vt:lpstr>MTL Parameter Selection - EBIC</vt:lpstr>
      <vt:lpstr>MTL Parameter Selection - AUPR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 Learning – Parameter Selection</dc:title>
  <dc:creator>Peter DeWeirdt</dc:creator>
  <cp:lastModifiedBy>Peter DeWeirdt</cp:lastModifiedBy>
  <cp:revision>3</cp:revision>
  <dcterms:created xsi:type="dcterms:W3CDTF">2018-07-21T02:46:06Z</dcterms:created>
  <dcterms:modified xsi:type="dcterms:W3CDTF">2018-07-23T19:10:58Z</dcterms:modified>
</cp:coreProperties>
</file>