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Rule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Scheme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Mutation</a:t>
            </a:r>
            <a:r>
              <a:rPr/>
              <a:t> </a:t>
            </a:r>
            <a:r>
              <a:rPr/>
              <a:t>Rate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Human</a:t>
            </a:r>
            <a:r>
              <a:rPr/>
              <a:t> </a:t>
            </a:r>
            <a:r>
              <a:rPr/>
              <a:t>Resistence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</a:t>
            </a:r>
            <a:r>
              <a:rPr/>
              <a:t> </a:t>
            </a:r>
            <a:r>
              <a:rPr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Drug</a:t>
            </a:r>
          </a:p>
          <a:p>
            <a:pPr lvl="0" marL="0" indent="0">
              <a:buNone/>
            </a:pPr>
            <a:r>
              <a:rPr/>
              <a:t>Gene</a:t>
            </a:r>
          </a:p>
          <a:p>
            <a:pPr lvl="0" marL="0" indent="0">
              <a:buNone/>
            </a:pPr>
            <a:r>
              <a:rPr/>
              <a:t>Avg. Rep. Correlation</a:t>
            </a:r>
          </a:p>
          <a:p>
            <a:pPr lvl="0" marL="0" indent="0">
              <a:buNone/>
            </a:pPr>
            <a:r>
              <a:rPr/>
              <a:t>Avg. Variance</a:t>
            </a:r>
          </a:p>
          <a:p>
            <a:pPr lvl="0" marL="0" indent="0">
              <a:buNone/>
            </a:pPr>
            <a:r>
              <a:rPr/>
              <a:t>Avg.Avg.LFC</a:t>
            </a:r>
          </a:p>
          <a:p>
            <a:pPr lvl="0" marL="0" indent="0">
              <a:buNone/>
            </a:pPr>
            <a:r>
              <a:rPr/>
              <a:t>Guides</a:t>
            </a:r>
          </a:p>
          <a:p>
            <a:pPr lvl="0" marL="0" indent="0">
              <a:buNone/>
            </a:pPr>
            <a:r>
              <a:rPr/>
              <a:t>Avg.LFC Variance</a:t>
            </a:r>
          </a:p>
          <a:p>
            <a:pPr lvl="0" marL="0" indent="0">
              <a:buNone/>
            </a:pPr>
            <a:r>
              <a:rPr/>
              <a:t>Dip.Test.P-Val</a:t>
            </a:r>
          </a:p>
          <a:p>
            <a:pPr lvl="0" marL="0" indent="0">
              <a:buNone/>
            </a:pPr>
            <a:r>
              <a:rPr/>
              <a:t>Remove</a:t>
            </a:r>
          </a:p>
          <a:p>
            <a:pPr lvl="0" marL="0" indent="0">
              <a:buNone/>
            </a:pPr>
            <a:r>
              <a:rPr/>
              <a:t>6TG</a:t>
            </a:r>
          </a:p>
          <a:p>
            <a:pPr lvl="0" marL="0" indent="0">
              <a:buNone/>
            </a:pPr>
            <a:r>
              <a:rPr/>
              <a:t>HPRT1</a:t>
            </a:r>
          </a:p>
          <a:p>
            <a:pPr lvl="0" marL="0" indent="0">
              <a:buNone/>
            </a:pPr>
            <a:r>
              <a:rPr/>
              <a:t>0.9296532</a:t>
            </a:r>
          </a:p>
          <a:p>
            <a:pPr lvl="0" marL="0" indent="0">
              <a:buNone/>
            </a:pPr>
            <a:r>
              <a:rPr/>
              <a:t>0.5917359</a:t>
            </a:r>
          </a:p>
          <a:p>
            <a:pPr lvl="0" marL="0" indent="0">
              <a:buNone/>
            </a:pPr>
            <a:r>
              <a:rPr/>
              <a:t>3.6539692</a:t>
            </a:r>
          </a:p>
          <a:p>
            <a:pPr lvl="0" marL="0" indent="0">
              <a:buNone/>
            </a:pPr>
            <a:r>
              <a:rPr/>
              <a:t>64</a:t>
            </a:r>
          </a:p>
          <a:p>
            <a:pPr lvl="0" marL="0" indent="0">
              <a:buNone/>
            </a:pPr>
            <a:r>
              <a:rPr/>
              <a:t>7.5110608</a:t>
            </a:r>
          </a:p>
          <a:p>
            <a:pPr lvl="0" marL="0" indent="0">
              <a:buNone/>
            </a:pPr>
            <a:r>
              <a:rPr/>
              <a:t>0.9915945</a:t>
            </a:r>
          </a:p>
          <a:p>
            <a:pPr lvl="0" marL="0" indent="0">
              <a:buNone/>
            </a:pPr>
            <a:r>
              <a:rPr/>
              <a:t>FALSE</a:t>
            </a:r>
          </a:p>
          <a:p>
            <a:pPr lvl="0" marL="0" indent="0">
              <a:buNone/>
            </a:pPr>
            <a:r>
              <a:rPr/>
              <a:t>AZD</a:t>
            </a:r>
          </a:p>
          <a:p>
            <a:pPr lvl="0" marL="0" indent="0">
              <a:buNone/>
            </a:pPr>
            <a:r>
              <a:rPr/>
              <a:t>MED12</a:t>
            </a:r>
          </a:p>
          <a:p>
            <a:pPr lvl="0" marL="0" indent="0">
              <a:buNone/>
            </a:pPr>
            <a:r>
              <a:rPr/>
              <a:t>0.8758470</a:t>
            </a:r>
          </a:p>
          <a:p>
            <a:pPr lvl="0" marL="0" indent="0">
              <a:buNone/>
            </a:pPr>
            <a:r>
              <a:rPr/>
              <a:t>0.4875722</a:t>
            </a:r>
          </a:p>
          <a:p>
            <a:pPr lvl="0" marL="0" indent="0">
              <a:buNone/>
            </a:pPr>
            <a:r>
              <a:rPr/>
              <a:t>0.6236769</a:t>
            </a:r>
          </a:p>
          <a:p>
            <a:pPr lvl="0" marL="0" indent="0">
              <a:buNone/>
            </a:pPr>
            <a:r>
              <a:rPr/>
              <a:t>956</a:t>
            </a:r>
          </a:p>
          <a:p>
            <a:pPr lvl="0" marL="0" indent="0">
              <a:buNone/>
            </a:pPr>
            <a:r>
              <a:rPr/>
              <a:t>3.5307290</a:t>
            </a:r>
          </a:p>
          <a:p>
            <a:pPr lvl="0" marL="0" indent="0">
              <a:buNone/>
            </a:pPr>
            <a:r>
              <a:rPr/>
              <a:t>0.9935129</a:t>
            </a:r>
          </a:p>
          <a:p>
            <a:pPr lvl="0" marL="0" indent="0">
              <a:buNone/>
            </a:pPr>
            <a:r>
              <a:rPr/>
              <a:t>FALSE</a:t>
            </a:r>
          </a:p>
          <a:p>
            <a:pPr lvl="0" marL="0" indent="0">
              <a:buNone/>
            </a:pPr>
            <a:r>
              <a:rPr/>
              <a:t>AZD</a:t>
            </a:r>
          </a:p>
          <a:p>
            <a:pPr lvl="0" marL="0" indent="0">
              <a:buNone/>
            </a:pPr>
            <a:r>
              <a:rPr/>
              <a:t>TADA1</a:t>
            </a:r>
          </a:p>
          <a:p>
            <a:pPr lvl="0" marL="0" indent="0">
              <a:buNone/>
            </a:pPr>
            <a:r>
              <a:rPr/>
              <a:t>0.8184488</a:t>
            </a:r>
          </a:p>
          <a:p>
            <a:pPr lvl="0" marL="0" indent="0">
              <a:buNone/>
            </a:pPr>
            <a:r>
              <a:rPr/>
              <a:t>0.6957460</a:t>
            </a:r>
          </a:p>
          <a:p>
            <a:pPr lvl="0" marL="0" indent="0">
              <a:buNone/>
            </a:pPr>
            <a:r>
              <a:rPr/>
              <a:t>-0.6849490</a:t>
            </a:r>
          </a:p>
          <a:p>
            <a:pPr lvl="0" marL="0" indent="0">
              <a:buNone/>
            </a:pPr>
            <a:r>
              <a:rPr/>
              <a:t>111</a:t>
            </a:r>
          </a:p>
          <a:p>
            <a:pPr lvl="0" marL="0" indent="0">
              <a:buNone/>
            </a:pPr>
            <a:r>
              <a:rPr/>
              <a:t>3.1061818</a:t>
            </a:r>
          </a:p>
          <a:p>
            <a:pPr lvl="0" marL="0" indent="0">
              <a:buNone/>
            </a:pPr>
            <a:r>
              <a:rPr/>
              <a:t>0.0574928</a:t>
            </a:r>
          </a:p>
          <a:p>
            <a:pPr lvl="0" marL="0" indent="0">
              <a:buNone/>
            </a:pPr>
            <a:r>
              <a:rPr/>
              <a:t>FALSE</a:t>
            </a:r>
          </a:p>
          <a:p>
            <a:pPr lvl="0" marL="0" indent="0">
              <a:buNone/>
            </a:pPr>
            <a:r>
              <a:rPr/>
              <a:t>AZD</a:t>
            </a:r>
          </a:p>
          <a:p>
            <a:pPr lvl="0" marL="0" indent="0">
              <a:buNone/>
            </a:pPr>
            <a:r>
              <a:rPr/>
              <a:t>TADA2B</a:t>
            </a:r>
          </a:p>
          <a:p>
            <a:pPr lvl="0" marL="0" indent="0">
              <a:buNone/>
            </a:pPr>
            <a:r>
              <a:rPr/>
              <a:t>0.7575317</a:t>
            </a:r>
          </a:p>
          <a:p>
            <a:pPr lvl="0" marL="0" indent="0">
              <a:buNone/>
            </a:pPr>
            <a:r>
              <a:rPr/>
              <a:t>0.6708192</a:t>
            </a:r>
          </a:p>
          <a:p>
            <a:pPr lvl="0" marL="0" indent="0">
              <a:buNone/>
            </a:pPr>
            <a:r>
              <a:rPr/>
              <a:t>-0.1506191</a:t>
            </a:r>
          </a:p>
          <a:p>
            <a:pPr lvl="0" marL="0" indent="0">
              <a:buNone/>
            </a:pPr>
            <a:r>
              <a:rPr/>
              <a:t>201</a:t>
            </a:r>
          </a:p>
          <a:p>
            <a:pPr lvl="0" marL="0" indent="0">
              <a:buNone/>
            </a:pPr>
            <a:r>
              <a:rPr/>
              <a:t>2.1925174</a:t>
            </a:r>
          </a:p>
          <a:p>
            <a:pPr lvl="0" marL="0" indent="0">
              <a:buNone/>
            </a:pPr>
            <a:r>
              <a:rPr/>
              <a:t>0.9914553</a:t>
            </a:r>
          </a:p>
          <a:p>
            <a:pPr lvl="0" marL="0" indent="0">
              <a:buNone/>
            </a:pPr>
            <a:r>
              <a:rPr/>
              <a:t>FALSE</a:t>
            </a:r>
          </a:p>
          <a:p>
            <a:pPr lvl="0" marL="0" indent="0">
              <a:buNone/>
            </a:pPr>
            <a:r>
              <a:rPr/>
              <a:t>AZD</a:t>
            </a:r>
          </a:p>
          <a:p>
            <a:pPr lvl="0" marL="0" indent="0">
              <a:buNone/>
            </a:pPr>
            <a:r>
              <a:rPr/>
              <a:t>CCDC101</a:t>
            </a:r>
          </a:p>
          <a:p>
            <a:pPr lvl="0" marL="0" indent="0">
              <a:buNone/>
            </a:pPr>
            <a:r>
              <a:rPr/>
              <a:t>0.7042762</a:t>
            </a:r>
          </a:p>
          <a:p>
            <a:pPr lvl="0" marL="0" indent="0">
              <a:buNone/>
            </a:pPr>
            <a:r>
              <a:rPr/>
              <a:t>0.9569480</a:t>
            </a:r>
          </a:p>
          <a:p>
            <a:pPr lvl="0" marL="0" indent="0">
              <a:buNone/>
            </a:pPr>
            <a:r>
              <a:rPr/>
              <a:t>-0.2300276</a:t>
            </a:r>
          </a:p>
          <a:p>
            <a:pPr lvl="0" marL="0" indent="0">
              <a:buNone/>
            </a:pPr>
            <a:r>
              <a:rPr/>
              <a:t>160</a:t>
            </a:r>
          </a:p>
          <a:p>
            <a:pPr lvl="0" marL="0" indent="0">
              <a:buNone/>
            </a:pPr>
            <a:r>
              <a:rPr/>
              <a:t>2.4852626</a:t>
            </a:r>
          </a:p>
          <a:p>
            <a:pPr lvl="0" marL="0" indent="0">
              <a:buNone/>
            </a:pPr>
            <a:r>
              <a:rPr/>
              <a:t>0.9866788</a:t>
            </a:r>
          </a:p>
          <a:p>
            <a:pPr lvl="0" marL="0" indent="0">
              <a:buNone/>
            </a:pPr>
            <a:r>
              <a:rPr/>
              <a:t>FALSE</a:t>
            </a:r>
          </a:p>
          <a:p>
            <a:pPr lvl="0" marL="0" indent="0">
              <a:buNone/>
            </a:pPr>
            <a:r>
              <a:rPr/>
              <a:t>PLX</a:t>
            </a:r>
          </a:p>
          <a:p>
            <a:pPr lvl="0" marL="0" indent="0">
              <a:buNone/>
            </a:pPr>
            <a:r>
              <a:rPr/>
              <a:t>NF2</a:t>
            </a:r>
          </a:p>
          <a:p>
            <a:pPr lvl="0" marL="0" indent="0">
              <a:buNone/>
            </a:pPr>
            <a:r>
              <a:rPr/>
              <a:t>0.6519871</a:t>
            </a:r>
          </a:p>
          <a:p>
            <a:pPr lvl="0" marL="0" indent="0">
              <a:buNone/>
            </a:pPr>
            <a:r>
              <a:rPr/>
              <a:t>1.4997459</a:t>
            </a:r>
          </a:p>
          <a:p>
            <a:pPr lvl="0" marL="0" indent="0">
              <a:buNone/>
            </a:pPr>
            <a:r>
              <a:rPr/>
              <a:t>-0.0615335</a:t>
            </a:r>
          </a:p>
          <a:p>
            <a:pPr lvl="0" marL="0" indent="0">
              <a:buNone/>
            </a:pPr>
            <a:r>
              <a:rPr/>
              <a:t>226</a:t>
            </a:r>
          </a:p>
          <a:p>
            <a:pPr lvl="0" marL="0" indent="0">
              <a:buNone/>
            </a:pPr>
            <a:r>
              <a:rPr/>
              <a:t>3.1726561</a:t>
            </a:r>
          </a:p>
          <a:p>
            <a:pPr lvl="0" marL="0" indent="0">
              <a:buNone/>
            </a:pPr>
            <a:r>
              <a:rPr/>
              <a:t>0.8529861</a:t>
            </a:r>
          </a:p>
          <a:p>
            <a:pPr lvl="0" marL="0" indent="0">
              <a:buNone/>
            </a:pPr>
            <a:r>
              <a:rPr/>
              <a:t>FALSE</a:t>
            </a:r>
          </a:p>
          <a:p>
            <a:pPr lvl="0" marL="0" indent="0">
              <a:buNone/>
            </a:pPr>
            <a:r>
              <a:rPr/>
              <a:t>PLX</a:t>
            </a:r>
          </a:p>
          <a:p>
            <a:pPr lvl="0" marL="0" indent="0">
              <a:buNone/>
            </a:pPr>
            <a:r>
              <a:rPr/>
              <a:t>NF1</a:t>
            </a:r>
          </a:p>
          <a:p>
            <a:pPr lvl="0" marL="0" indent="0">
              <a:buNone/>
            </a:pPr>
            <a:r>
              <a:rPr/>
              <a:t>0.5680280</a:t>
            </a:r>
          </a:p>
          <a:p>
            <a:pPr lvl="0" marL="0" indent="0">
              <a:buNone/>
            </a:pPr>
            <a:r>
              <a:rPr/>
              <a:t>1.8320517</a:t>
            </a:r>
          </a:p>
          <a:p>
            <a:pPr lvl="0" marL="0" indent="0">
              <a:buNone/>
            </a:pPr>
            <a:r>
              <a:rPr/>
              <a:t>-0.9834906</a:t>
            </a:r>
          </a:p>
          <a:p>
            <a:pPr lvl="0" marL="0" indent="0">
              <a:buNone/>
            </a:pPr>
            <a:r>
              <a:rPr/>
              <a:t>745</a:t>
            </a:r>
          </a:p>
          <a:p>
            <a:pPr lvl="0" marL="0" indent="0">
              <a:buNone/>
            </a:pPr>
            <a:r>
              <a:rPr/>
              <a:t>2.8341151</a:t>
            </a:r>
          </a:p>
          <a:p>
            <a:pPr lvl="0" marL="0" indent="0">
              <a:buNone/>
            </a:pPr>
            <a:r>
              <a:rPr/>
              <a:t>0.0414965</a:t>
            </a:r>
          </a:p>
          <a:p>
            <a:pPr lvl="0" marL="0" indent="0">
              <a:buNone/>
            </a:pPr>
            <a:r>
              <a:rPr/>
              <a:t>FALSE</a:t>
            </a:r>
          </a:p>
          <a:p>
            <a:pPr lvl="0" marL="0" indent="0">
              <a:buNone/>
            </a:pPr>
            <a:r>
              <a:rPr/>
              <a:t>PLX</a:t>
            </a:r>
          </a:p>
          <a:p>
            <a:pPr lvl="0" marL="0" indent="0">
              <a:buNone/>
            </a:pPr>
            <a:r>
              <a:rPr/>
              <a:t>MED12</a:t>
            </a:r>
          </a:p>
          <a:p>
            <a:pPr lvl="0" marL="0" indent="0">
              <a:buNone/>
            </a:pPr>
            <a:r>
              <a:rPr/>
              <a:t>0.7805298</a:t>
            </a:r>
          </a:p>
          <a:p>
            <a:pPr lvl="0" marL="0" indent="0">
              <a:buNone/>
            </a:pPr>
            <a:r>
              <a:rPr/>
              <a:t>0.7922638</a:t>
            </a:r>
          </a:p>
          <a:p>
            <a:pPr lvl="0" marL="0" indent="0">
              <a:buNone/>
            </a:pPr>
            <a:r>
              <a:rPr/>
              <a:t>-0.5966506</a:t>
            </a:r>
          </a:p>
          <a:p>
            <a:pPr lvl="0" marL="0" indent="0">
              <a:buNone/>
            </a:pPr>
            <a:r>
              <a:rPr/>
              <a:t>956</a:t>
            </a:r>
          </a:p>
          <a:p>
            <a:pPr lvl="0" marL="0" indent="0">
              <a:buNone/>
            </a:pPr>
            <a:r>
              <a:rPr/>
              <a:t>2.9941566</a:t>
            </a:r>
          </a:p>
          <a:p>
            <a:pPr lvl="0" marL="0" indent="0">
              <a:buNone/>
            </a:pPr>
            <a:r>
              <a:rPr/>
              <a:t>0.8994090</a:t>
            </a:r>
          </a:p>
          <a:p>
            <a:pPr lvl="0" marL="0" indent="0">
              <a:buNone/>
            </a:pPr>
            <a:r>
              <a:rPr/>
              <a:t>TRUE</a:t>
            </a:r>
          </a:p>
          <a:p>
            <a:pPr lvl="0" marL="0" indent="0">
              <a:buNone/>
            </a:pPr>
            <a:r>
              <a:rPr/>
              <a:t>PLX</a:t>
            </a:r>
          </a:p>
          <a:p>
            <a:pPr lvl="0" marL="0" indent="0">
              <a:buNone/>
            </a:pPr>
            <a:r>
              <a:rPr/>
              <a:t>CUL3</a:t>
            </a:r>
          </a:p>
          <a:p>
            <a:pPr lvl="0" marL="0" indent="0">
              <a:buNone/>
            </a:pPr>
            <a:r>
              <a:rPr/>
              <a:t>0.4344678</a:t>
            </a:r>
          </a:p>
          <a:p>
            <a:pPr lvl="0" marL="0" indent="0">
              <a:buNone/>
            </a:pPr>
            <a:r>
              <a:rPr/>
              <a:t>2.9605273</a:t>
            </a:r>
          </a:p>
          <a:p>
            <a:pPr lvl="0" marL="0" indent="0">
              <a:buNone/>
            </a:pPr>
            <a:r>
              <a:rPr/>
              <a:t>-0.6183203</a:t>
            </a:r>
          </a:p>
          <a:p>
            <a:pPr lvl="0" marL="0" indent="0">
              <a:buNone/>
            </a:pPr>
            <a:r>
              <a:rPr/>
              <a:t>155</a:t>
            </a:r>
          </a:p>
          <a:p>
            <a:pPr lvl="0" marL="0" indent="0">
              <a:buNone/>
            </a:pPr>
            <a:r>
              <a:rPr/>
              <a:t>2.9995941</a:t>
            </a:r>
          </a:p>
          <a:p>
            <a:pPr lvl="0" marL="0" indent="0">
              <a:buNone/>
            </a:pPr>
            <a:r>
              <a:rPr/>
              <a:t>0.6150521</a:t>
            </a:r>
          </a:p>
          <a:p>
            <a:pPr lvl="0" marL="0" indent="0">
              <a:buNone/>
            </a:pPr>
            <a:r>
              <a:rPr/>
              <a:t>TRUE</a:t>
            </a:r>
          </a:p>
          <a:p>
            <a:pPr lvl="0" marL="0" indent="0">
              <a:buNone/>
            </a:pPr>
            <a:r>
              <a:rPr/>
              <a:t>6TG</a:t>
            </a:r>
          </a:p>
          <a:p>
            <a:pPr lvl="0" marL="0" indent="0">
              <a:buNone/>
            </a:pPr>
            <a:r>
              <a:rPr/>
              <a:t>PMS2</a:t>
            </a:r>
          </a:p>
          <a:p>
            <a:pPr lvl="0" marL="0" indent="0">
              <a:buNone/>
            </a:pPr>
            <a:r>
              <a:rPr/>
              <a:t>0.2618040</a:t>
            </a:r>
          </a:p>
          <a:p>
            <a:pPr lvl="0" marL="0" indent="0">
              <a:buNone/>
            </a:pPr>
            <a:r>
              <a:rPr/>
              <a:t>1.1758838</a:t>
            </a:r>
          </a:p>
          <a:p>
            <a:pPr lvl="0" marL="0" indent="0">
              <a:buNone/>
            </a:pPr>
            <a:r>
              <a:rPr/>
              <a:t>-4.1004333</a:t>
            </a:r>
          </a:p>
          <a:p>
            <a:pPr lvl="0" marL="0" indent="0">
              <a:buNone/>
            </a:pPr>
            <a:r>
              <a:rPr/>
              <a:t>262</a:t>
            </a:r>
          </a:p>
          <a:p>
            <a:pPr lvl="0" marL="0" indent="0">
              <a:buNone/>
            </a:pPr>
            <a:r>
              <a:rPr/>
              <a:t>0.6980747</a:t>
            </a:r>
          </a:p>
          <a:p>
            <a:pPr lvl="0" marL="0" indent="0">
              <a:buNone/>
            </a:pPr>
            <a:r>
              <a:rPr/>
              <a:t>0.9928136</a:t>
            </a:r>
          </a:p>
          <a:p>
            <a:pPr lvl="0" marL="0" indent="0">
              <a:buNone/>
            </a:pPr>
            <a:r>
              <a:rPr/>
              <a:t>TRUE</a:t>
            </a:r>
          </a:p>
          <a:p>
            <a:pPr lvl="0" marL="0" indent="0">
              <a:buNone/>
            </a:pPr>
            <a:r>
              <a:rPr/>
              <a:t>6TG</a:t>
            </a:r>
          </a:p>
          <a:p>
            <a:pPr lvl="0" marL="0" indent="0">
              <a:buNone/>
            </a:pPr>
            <a:r>
              <a:rPr/>
              <a:t>MSH2</a:t>
            </a:r>
          </a:p>
          <a:p>
            <a:pPr lvl="0" marL="0" indent="0">
              <a:buNone/>
            </a:pPr>
            <a:r>
              <a:rPr/>
              <a:t>0.2541437</a:t>
            </a:r>
          </a:p>
          <a:p>
            <a:pPr lvl="0" marL="0" indent="0">
              <a:buNone/>
            </a:pPr>
            <a:r>
              <a:rPr/>
              <a:t>1.8882252</a:t>
            </a:r>
          </a:p>
          <a:p>
            <a:pPr lvl="0" marL="0" indent="0">
              <a:buNone/>
            </a:pPr>
            <a:r>
              <a:rPr/>
              <a:t>-4.2050059</a:t>
            </a:r>
          </a:p>
          <a:p>
            <a:pPr lvl="0" marL="0" indent="0">
              <a:buNone/>
            </a:pPr>
            <a:r>
              <a:rPr/>
              <a:t>224</a:t>
            </a:r>
          </a:p>
          <a:p>
            <a:pPr lvl="0" marL="0" indent="0">
              <a:buNone/>
            </a:pPr>
            <a:r>
              <a:rPr/>
              <a:t>1.1143426</a:t>
            </a:r>
          </a:p>
          <a:p>
            <a:pPr lvl="0" marL="0" indent="0">
              <a:buNone/>
            </a:pPr>
            <a:r>
              <a:rPr/>
              <a:t>0.9912448</a:t>
            </a:r>
          </a:p>
          <a:p>
            <a:pPr lvl="0" marL="0" indent="0">
              <a:buNone/>
            </a:pPr>
            <a:r>
              <a:rPr/>
              <a:t>TRUE</a:t>
            </a:r>
          </a:p>
          <a:p>
            <a:pPr lvl="0" marL="0" indent="0">
              <a:buNone/>
            </a:pPr>
            <a:r>
              <a:rPr/>
              <a:t>6TG</a:t>
            </a:r>
          </a:p>
          <a:p>
            <a:pPr lvl="0" marL="0" indent="0">
              <a:buNone/>
            </a:pPr>
            <a:r>
              <a:rPr/>
              <a:t>MSH6</a:t>
            </a:r>
          </a:p>
          <a:p>
            <a:pPr lvl="0" marL="0" indent="0">
              <a:buNone/>
            </a:pPr>
            <a:r>
              <a:rPr/>
              <a:t>0.1981200</a:t>
            </a:r>
          </a:p>
          <a:p>
            <a:pPr lvl="0" marL="0" indent="0">
              <a:buNone/>
            </a:pPr>
            <a:r>
              <a:rPr/>
              <a:t>1.4471243</a:t>
            </a:r>
          </a:p>
          <a:p>
            <a:pPr lvl="0" marL="0" indent="0">
              <a:buNone/>
            </a:pPr>
            <a:r>
              <a:rPr/>
              <a:t>-4.2796887</a:t>
            </a:r>
          </a:p>
          <a:p>
            <a:pPr lvl="0" marL="0" indent="0">
              <a:buNone/>
            </a:pPr>
            <a:r>
              <a:rPr/>
              <a:t>432</a:t>
            </a:r>
          </a:p>
          <a:p>
            <a:pPr lvl="0" marL="0" indent="0">
              <a:buNone/>
            </a:pPr>
            <a:r>
              <a:rPr/>
              <a:t>0.7176871</a:t>
            </a:r>
          </a:p>
          <a:p>
            <a:pPr lvl="0" marL="0" indent="0">
              <a:buNone/>
            </a:pPr>
            <a:r>
              <a:rPr/>
              <a:t>0.9909761</a:t>
            </a:r>
          </a:p>
          <a:p>
            <a:pPr lvl="0" marL="0" indent="0">
              <a:buNone/>
            </a:pPr>
            <a:r>
              <a:rPr/>
              <a:t>TRUE</a:t>
            </a:r>
          </a:p>
          <a:p>
            <a:pPr lvl="0" marL="0" indent="0">
              <a:buNone/>
            </a:pPr>
            <a:r>
              <a:rPr/>
              <a:t>6TG</a:t>
            </a:r>
          </a:p>
          <a:p>
            <a:pPr lvl="0" marL="0" indent="0">
              <a:buNone/>
            </a:pPr>
            <a:r>
              <a:rPr/>
              <a:t>MLH1</a:t>
            </a:r>
          </a:p>
          <a:p>
            <a:pPr lvl="0" marL="0" indent="0">
              <a:buNone/>
            </a:pPr>
            <a:r>
              <a:rPr/>
              <a:t>0.1093879</a:t>
            </a:r>
          </a:p>
          <a:p>
            <a:pPr lvl="0" marL="0" indent="0">
              <a:buNone/>
            </a:pPr>
            <a:r>
              <a:rPr/>
              <a:t>1.3699372</a:t>
            </a:r>
          </a:p>
          <a:p>
            <a:pPr lvl="0" marL="0" indent="0">
              <a:buNone/>
            </a:pPr>
            <a:r>
              <a:rPr/>
              <a:t>-4.3180802</a:t>
            </a:r>
          </a:p>
          <a:p>
            <a:pPr lvl="0" marL="0" indent="0">
              <a:buNone/>
            </a:pPr>
            <a:r>
              <a:rPr/>
              <a:t>256</a:t>
            </a:r>
          </a:p>
          <a:p>
            <a:pPr lvl="0" marL="0" indent="0">
              <a:buNone/>
            </a:pPr>
            <a:r>
              <a:rPr/>
              <a:t>0.5058294</a:t>
            </a:r>
          </a:p>
          <a:p>
            <a:pPr lvl="0" marL="0" indent="0">
              <a:buNone/>
            </a:pPr>
            <a:r>
              <a:rPr/>
              <a:t>0.8154171</a:t>
            </a:r>
          </a:p>
          <a:p>
            <a:pPr lvl="0" marL="0" indent="0">
              <a:buNone/>
            </a:pPr>
            <a:r>
              <a:rPr/>
              <a:t>TRUE</a:t>
            </a:r>
          </a:p>
          <a:p>
            <a:pPr lvl="1"/>
            <a:r>
              <a:rPr/>
              <a:t>PLX/MED12: lower replicate correlation than AZD/MED12</a:t>
            </a:r>
          </a:p>
          <a:p>
            <a:pPr lvl="1"/>
            <a:r>
              <a:rPr/>
              <a:t>Low replicate correlation for other genes </a:t>
            </a:r>
            <a:r>
              <a:rPr b="1"/>
              <a:t>Note:</a:t>
            </a:r>
            <a:r>
              <a:rPr/>
              <a:t> Replicates are experimental for RES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Guide</a:t>
            </a:r>
            <a:r>
              <a:rPr/>
              <a:t> </a:t>
            </a:r>
            <a:r>
              <a:rPr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 highly variable guides (variance of LFC’s 3 sd from mean)</a:t>
            </a:r>
          </a:p>
          <a:p>
            <a:pPr lvl="1"/>
            <a:r>
              <a:rPr/>
              <a:t>Removed 112 guides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Set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Target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Site</a:t>
            </a:r>
          </a:p>
        </p:txBody>
      </p:sp>
      <p:pic>
        <p:nvPicPr>
          <p:cNvPr descr="FC_Res_filtering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/>
            <a:r>
              <a:rPr/>
              <a:t>Test Filtering at 80, 90, 100 percent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Off</a:t>
            </a:r>
            <a:r>
              <a:rPr/>
              <a:t> </a:t>
            </a:r>
            <a:r>
              <a:rPr/>
              <a:t>Target</a:t>
            </a:r>
            <a:r>
              <a:rPr/>
              <a:t> </a:t>
            </a:r>
            <a:r>
              <a:rPr/>
              <a:t>Effects</a:t>
            </a:r>
          </a:p>
        </p:txBody>
      </p:sp>
      <p:pic>
        <p:nvPicPr>
          <p:cNvPr descr="FC_Res_filtering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/>
            <a:r>
              <a:rPr/>
              <a:t>Will not filter by off-target effects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Summary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C_Res_filtering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Filtering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C_Res_filtering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169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13 x 2
##    Target      n
##    &lt;fct&gt;   &lt;int&gt;
##  1 CCDC101     4
##  2 CD28        4
##  3 CD43        1
##  4 CD45       22
##  5 CD5         2
##  6 CUL3       26
##  7 H2-K       51
##  8 HPRT1       1
##  9 MED12       2
## 10 NF1        48
## 11 NF2         4
## 12 TADA1       1
## 13 THY1        4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Mutation</a:t>
            </a:r>
            <a:r>
              <a:rPr/>
              <a:t> </a:t>
            </a:r>
            <a:r>
              <a:rPr/>
              <a:t>Rate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FORECasT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inDelphi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OOF</a:t>
            </a:r>
            <a:r>
              <a:rPr/>
              <a:t> </a:t>
            </a:r>
            <a:r>
              <a:rPr/>
              <a:t>Mutation</a:t>
            </a:r>
            <a:r>
              <a:rPr/>
              <a:t> </a:t>
            </a:r>
            <a:r>
              <a:rPr/>
              <a:t>Rates</a:t>
            </a:r>
          </a:p>
        </p:txBody>
      </p:sp>
      <p:pic>
        <p:nvPicPr>
          <p:cNvPr descr="FC_Res_filtering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FORECasT</a:t>
            </a:r>
            <a:r>
              <a:rPr/>
              <a:t> </a:t>
            </a:r>
            <a:r>
              <a:rPr/>
              <a:t>Correlates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Target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Genes</a:t>
            </a:r>
          </a:p>
        </p:txBody>
      </p:sp>
      <p:pic>
        <p:nvPicPr>
          <p:cNvPr descr="FC_Res_filtering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FORECasT</a:t>
            </a:r>
            <a:r>
              <a:rPr/>
              <a:t> </a:t>
            </a:r>
            <a:r>
              <a:rPr/>
              <a:t>Correlates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Considering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Guides</a:t>
            </a:r>
          </a:p>
        </p:txBody>
      </p:sp>
      <p:pic>
        <p:nvPicPr>
          <p:cNvPr descr="FC_Res_filtering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 Flow Cytometry (FC) and Resistence (RES) data we will filter guides in 2 steps:</a:t>
            </a:r>
          </a:p>
          <a:p>
            <a:pPr lvl="1">
              <a:buAutoNum type="arabicPeriod"/>
            </a:pPr>
            <a:r>
              <a:rPr/>
              <a:t>Filter genes that have low replicate correlation and/or high variability for Log-Fold Change. If there are multiple conditions per gene, then pick the most well correlated.</a:t>
            </a:r>
          </a:p>
          <a:p>
            <a:pPr lvl="1">
              <a:buAutoNum type="arabicPeriod"/>
            </a:pPr>
            <a:r>
              <a:rPr/>
              <a:t>Filter guides that have high replicate variability for Log-Fold Change (3 standard deviations from the mean), or have no variability at all.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Human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Cytometry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</a:t>
            </a:r>
            <a:r>
              <a:rPr/>
              <a:t> </a:t>
            </a:r>
            <a:r>
              <a:rPr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Cell</a:t>
            </a:r>
          </a:p>
          <a:p>
            <a:pPr lvl="0" marL="0" indent="0">
              <a:buNone/>
            </a:pPr>
            <a:r>
              <a:rPr/>
              <a:t>Gene</a:t>
            </a:r>
          </a:p>
          <a:p>
            <a:pPr lvl="0" marL="0" indent="0">
              <a:buNone/>
            </a:pPr>
            <a:r>
              <a:rPr/>
              <a:t>Avg. Rep. Correlation</a:t>
            </a:r>
          </a:p>
          <a:p>
            <a:pPr lvl="0" marL="0" indent="0">
              <a:buNone/>
            </a:pPr>
            <a:r>
              <a:rPr/>
              <a:t>Avg. Variance</a:t>
            </a:r>
          </a:p>
          <a:p>
            <a:pPr lvl="0" marL="0" indent="0">
              <a:buNone/>
            </a:pPr>
            <a:r>
              <a:rPr/>
              <a:t>Avg.Avg.LFC</a:t>
            </a:r>
          </a:p>
          <a:p>
            <a:pPr lvl="0" marL="0" indent="0">
              <a:buNone/>
            </a:pPr>
            <a:r>
              <a:rPr/>
              <a:t>Guides</a:t>
            </a:r>
          </a:p>
          <a:p>
            <a:pPr lvl="0" marL="0" indent="0">
              <a:buNone/>
            </a:pPr>
            <a:r>
              <a:rPr/>
              <a:t>Avg.LFC Variance</a:t>
            </a:r>
          </a:p>
          <a:p>
            <a:pPr lvl="0" marL="0" indent="0">
              <a:buNone/>
            </a:pPr>
            <a:r>
              <a:rPr/>
              <a:t>Dip.Test.P-Val</a:t>
            </a:r>
          </a:p>
          <a:p>
            <a:pPr lvl="0" marL="0" indent="0">
              <a:buNone/>
            </a:pPr>
            <a:r>
              <a:rPr/>
              <a:t>Remove</a:t>
            </a:r>
          </a:p>
          <a:p>
            <a:pPr lvl="0" marL="0" indent="0">
              <a:buNone/>
            </a:pPr>
            <a:r>
              <a:rPr/>
              <a:t>MOLM-13</a:t>
            </a:r>
          </a:p>
          <a:p>
            <a:pPr lvl="0" marL="0" indent="0">
              <a:buNone/>
            </a:pPr>
            <a:r>
              <a:rPr/>
              <a:t>CD15</a:t>
            </a:r>
          </a:p>
          <a:p>
            <a:pPr lvl="0" marL="0" indent="0">
              <a:buNone/>
            </a:pPr>
            <a:r>
              <a:rPr/>
              <a:t>0.9662890</a:t>
            </a:r>
          </a:p>
          <a:p>
            <a:pPr lvl="0" marL="0" indent="0">
              <a:buNone/>
            </a:pPr>
            <a:r>
              <a:rPr/>
              <a:t>0.0240898</a:t>
            </a:r>
          </a:p>
          <a:p>
            <a:pPr lvl="0" marL="0" indent="0">
              <a:buNone/>
            </a:pPr>
            <a:r>
              <a:rPr/>
              <a:t>0.4856672</a:t>
            </a:r>
          </a:p>
          <a:p>
            <a:pPr lvl="0" marL="0" indent="0">
              <a:buNone/>
            </a:pPr>
            <a:r>
              <a:rPr/>
              <a:t>384</a:t>
            </a:r>
          </a:p>
          <a:p>
            <a:pPr lvl="0" marL="0" indent="0">
              <a:buNone/>
            </a:pPr>
            <a:r>
              <a:rPr/>
              <a:t>0.6922808</a:t>
            </a:r>
          </a:p>
          <a:p>
            <a:pPr lvl="0" marL="0" indent="0">
              <a:buNone/>
            </a:pPr>
            <a:r>
              <a:rPr/>
              <a:t>0.0005</a:t>
            </a:r>
          </a:p>
          <a:p>
            <a:pPr lvl="0" marL="0" indent="0">
              <a:buNone/>
            </a:pPr>
            <a:r>
              <a:rPr/>
              <a:t>FALSE</a:t>
            </a:r>
          </a:p>
          <a:p>
            <a:pPr lvl="0" marL="0" indent="0">
              <a:buNone/>
            </a:pPr>
            <a:r>
              <a:rPr/>
              <a:t>TF-1</a:t>
            </a:r>
          </a:p>
          <a:p>
            <a:pPr lvl="0" marL="0" indent="0">
              <a:buNone/>
            </a:pPr>
            <a:r>
              <a:rPr/>
              <a:t>CD13</a:t>
            </a:r>
          </a:p>
          <a:p>
            <a:pPr lvl="0" marL="0" indent="0">
              <a:buNone/>
            </a:pPr>
            <a:r>
              <a:rPr/>
              <a:t>0.9570524</a:t>
            </a:r>
          </a:p>
          <a:p>
            <a:pPr lvl="0" marL="0" indent="0">
              <a:buNone/>
            </a:pPr>
            <a:r>
              <a:rPr/>
              <a:t>0.0646212</a:t>
            </a:r>
          </a:p>
          <a:p>
            <a:pPr lvl="0" marL="0" indent="0">
              <a:buNone/>
            </a:pPr>
            <a:r>
              <a:rPr/>
              <a:t>0.5501278</a:t>
            </a:r>
          </a:p>
          <a:p>
            <a:pPr lvl="0" marL="0" indent="0">
              <a:buNone/>
            </a:pPr>
            <a:r>
              <a:rPr/>
              <a:t>480</a:t>
            </a:r>
          </a:p>
          <a:p>
            <a:pPr lvl="0" marL="0" indent="0">
              <a:buNone/>
            </a:pPr>
            <a:r>
              <a:rPr/>
              <a:t>1.4466709</a:t>
            </a:r>
          </a:p>
          <a:p>
            <a:pPr lvl="0" marL="0" indent="0">
              <a:buNone/>
            </a:pPr>
            <a:r>
              <a:rPr/>
              <a:t>0.0005</a:t>
            </a:r>
          </a:p>
          <a:p>
            <a:pPr lvl="0" marL="0" indent="0">
              <a:buNone/>
            </a:pPr>
            <a:r>
              <a:rPr/>
              <a:t>FALSE</a:t>
            </a:r>
          </a:p>
          <a:p>
            <a:pPr lvl="0" marL="0" indent="0">
              <a:buNone/>
            </a:pPr>
            <a:r>
              <a:rPr/>
              <a:t>MOLM-13</a:t>
            </a:r>
          </a:p>
          <a:p>
            <a:pPr lvl="0" marL="0" indent="0">
              <a:buNone/>
            </a:pPr>
            <a:r>
              <a:rPr/>
              <a:t>CD33</a:t>
            </a:r>
          </a:p>
          <a:p>
            <a:pPr lvl="0" marL="0" indent="0">
              <a:buNone/>
            </a:pPr>
            <a:r>
              <a:rPr/>
              <a:t>0.9429190</a:t>
            </a:r>
          </a:p>
          <a:p>
            <a:pPr lvl="0" marL="0" indent="0">
              <a:buNone/>
            </a:pPr>
            <a:r>
              <a:rPr/>
              <a:t>0.0586406</a:t>
            </a:r>
          </a:p>
          <a:p>
            <a:pPr lvl="0" marL="0" indent="0">
              <a:buNone/>
            </a:pPr>
            <a:r>
              <a:rPr/>
              <a:t>1.8360495</a:t>
            </a:r>
          </a:p>
          <a:p>
            <a:pPr lvl="0" marL="0" indent="0">
              <a:buNone/>
            </a:pPr>
            <a:r>
              <a:rPr/>
              <a:t>192</a:t>
            </a:r>
          </a:p>
          <a:p>
            <a:pPr lvl="0" marL="0" indent="0">
              <a:buNone/>
            </a:pPr>
            <a:r>
              <a:rPr/>
              <a:t>0.9571894</a:t>
            </a:r>
          </a:p>
          <a:p>
            <a:pPr lvl="0" marL="0" indent="0">
              <a:buNone/>
            </a:pPr>
            <a:r>
              <a:rPr/>
              <a:t>0.9545</a:t>
            </a:r>
          </a:p>
          <a:p>
            <a:pPr lvl="0" marL="0" indent="0">
              <a:buNone/>
            </a:pPr>
            <a:r>
              <a:rPr/>
              <a:t>FALSE</a:t>
            </a:r>
          </a:p>
          <a:p>
            <a:pPr lvl="0" marL="0" indent="0">
              <a:buNone/>
            </a:pPr>
            <a:r>
              <a:rPr/>
              <a:t>NB4</a:t>
            </a:r>
          </a:p>
          <a:p>
            <a:pPr lvl="0" marL="0" indent="0">
              <a:buNone/>
            </a:pPr>
            <a:r>
              <a:rPr/>
              <a:t>CD13</a:t>
            </a:r>
          </a:p>
          <a:p>
            <a:pPr lvl="0" marL="0" indent="0">
              <a:buNone/>
            </a:pPr>
            <a:r>
              <a:rPr/>
              <a:t>0.9586049</a:t>
            </a:r>
          </a:p>
          <a:p>
            <a:pPr lvl="0" marL="0" indent="0">
              <a:buNone/>
            </a:pPr>
            <a:r>
              <a:rPr/>
              <a:t>0.0566933</a:t>
            </a:r>
          </a:p>
          <a:p>
            <a:pPr lvl="0" marL="0" indent="0">
              <a:buNone/>
            </a:pPr>
            <a:r>
              <a:rPr/>
              <a:t>0.7731802</a:t>
            </a:r>
          </a:p>
          <a:p>
            <a:pPr lvl="0" marL="0" indent="0">
              <a:buNone/>
            </a:pPr>
            <a:r>
              <a:rPr/>
              <a:t>480</a:t>
            </a:r>
          </a:p>
          <a:p>
            <a:pPr lvl="0" marL="0" indent="0">
              <a:buNone/>
            </a:pPr>
            <a:r>
              <a:rPr/>
              <a:t>1.2946018</a:t>
            </a:r>
          </a:p>
          <a:p>
            <a:pPr lvl="0" marL="0" indent="0">
              <a:buNone/>
            </a:pPr>
            <a:r>
              <a:rPr/>
              <a:t>0.6725</a:t>
            </a:r>
          </a:p>
          <a:p>
            <a:pPr lvl="0" marL="0" indent="0">
              <a:buNone/>
            </a:pPr>
            <a:r>
              <a:rPr/>
              <a:t>TRUE</a:t>
            </a:r>
          </a:p>
          <a:p>
            <a:pPr lvl="0" marL="0" indent="0">
              <a:buNone/>
            </a:pPr>
            <a:r>
              <a:rPr/>
              <a:t>NB4</a:t>
            </a:r>
          </a:p>
          <a:p>
            <a:pPr lvl="0" marL="0" indent="0">
              <a:buNone/>
            </a:pPr>
            <a:r>
              <a:rPr/>
              <a:t>CD33</a:t>
            </a:r>
          </a:p>
          <a:p>
            <a:pPr lvl="0" marL="0" indent="0">
              <a:buNone/>
            </a:pPr>
            <a:r>
              <a:rPr/>
              <a:t>0.9098274</a:t>
            </a:r>
          </a:p>
          <a:p>
            <a:pPr lvl="0" marL="0" indent="0">
              <a:buNone/>
            </a:pPr>
            <a:r>
              <a:rPr/>
              <a:t>0.1258232</a:t>
            </a:r>
          </a:p>
          <a:p>
            <a:pPr lvl="0" marL="0" indent="0">
              <a:buNone/>
            </a:pPr>
            <a:r>
              <a:rPr/>
              <a:t>1.5708943</a:t>
            </a:r>
          </a:p>
          <a:p>
            <a:pPr lvl="0" marL="0" indent="0">
              <a:buNone/>
            </a:pPr>
            <a:r>
              <a:rPr/>
              <a:t>192</a:t>
            </a:r>
          </a:p>
          <a:p>
            <a:pPr lvl="0" marL="0" indent="0">
              <a:buNone/>
            </a:pPr>
            <a:r>
              <a:rPr/>
              <a:t>1.2518799</a:t>
            </a:r>
          </a:p>
          <a:p>
            <a:pPr lvl="0" marL="0" indent="0">
              <a:buNone/>
            </a:pPr>
            <a:r>
              <a:rPr/>
              <a:t>0.9410</a:t>
            </a:r>
          </a:p>
          <a:p>
            <a:pPr lvl="0" marL="0" indent="0">
              <a:buNone/>
            </a:pPr>
            <a:r>
              <a:rPr/>
              <a:t>TRUE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Guide</a:t>
            </a:r>
            <a:r>
              <a:rPr/>
              <a:t> </a:t>
            </a:r>
            <a:r>
              <a:rPr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Guides targetting CD13 are more variable in TF-1 cells, so we will get better seperation between good and bad guides</a:t>
            </a:r>
          </a:p>
          <a:p>
            <a:pPr lvl="1"/>
            <a:r>
              <a:rPr/>
              <a:t>Lower technical replicate correlation of CD44 in NB4 is lower</a:t>
            </a:r>
          </a:p>
          <a:p>
            <a:pPr lvl="0" marL="0" indent="0">
              <a:buNone/>
            </a:pPr>
            <a:r>
              <a:rPr b="1"/>
              <a:t>Note:</a:t>
            </a:r>
            <a:r>
              <a:rPr/>
              <a:t> Replicates for FC data are technical, not experimental</a:t>
            </a:r>
          </a:p>
          <a:p>
            <a:pPr lvl="1"/>
            <a:r>
              <a:rPr/>
              <a:t>Filter out any guides with high (or no) variability across replicates</a:t>
            </a:r>
          </a:p>
          <a:p>
            <a:pPr lvl="1"/>
            <a:r>
              <a:rPr/>
              <a:t>Guides are highly variability if they have a variance greater than 3 standard deviations from the mean variability</a:t>
            </a:r>
          </a:p>
          <a:p>
            <a:pPr lvl="1"/>
            <a:r>
              <a:rPr/>
              <a:t>Removed 10 guides*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Mouse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Cytometry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</a:t>
            </a:r>
            <a:r>
              <a:rPr/>
              <a:t> </a:t>
            </a:r>
            <a:r>
              <a:rPr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</a:t>
            </a:r>
          </a:p>
          <a:p>
            <a:pPr lvl="0" marL="0" indent="0">
              <a:buNone/>
            </a:pPr>
            <a:r>
              <a:rPr/>
              <a:t>Avg.Rep.Correlation</a:t>
            </a:r>
          </a:p>
          <a:p>
            <a:pPr lvl="0" marL="0" indent="0">
              <a:buNone/>
            </a:pPr>
            <a:r>
              <a:rPr/>
              <a:t>Avg.Variance</a:t>
            </a:r>
          </a:p>
          <a:p>
            <a:pPr lvl="0" marL="0" indent="0">
              <a:buNone/>
            </a:pPr>
            <a:r>
              <a:rPr/>
              <a:t>Avg.Avg.LFC</a:t>
            </a:r>
          </a:p>
          <a:p>
            <a:pPr lvl="0" marL="0" indent="0">
              <a:buNone/>
            </a:pPr>
            <a:r>
              <a:rPr/>
              <a:t>Guides</a:t>
            </a:r>
          </a:p>
          <a:p>
            <a:pPr lvl="0" marL="0" indent="0">
              <a:buNone/>
            </a:pPr>
            <a:r>
              <a:rPr/>
              <a:t>Avg.LFC Variance</a:t>
            </a:r>
          </a:p>
          <a:p>
            <a:pPr lvl="0" marL="0" indent="0">
              <a:buNone/>
            </a:pPr>
            <a:r>
              <a:rPr/>
              <a:t>Dip.Test.P-Val</a:t>
            </a:r>
          </a:p>
          <a:p>
            <a:pPr lvl="0" marL="0" indent="0">
              <a:buNone/>
            </a:pPr>
            <a:r>
              <a:rPr/>
              <a:t>Remove</a:t>
            </a:r>
          </a:p>
          <a:p>
            <a:pPr lvl="0" marL="0" indent="0">
              <a:buNone/>
            </a:pPr>
            <a:r>
              <a:rPr/>
              <a:t>H2-K</a:t>
            </a:r>
          </a:p>
          <a:p>
            <a:pPr lvl="0" marL="0" indent="0">
              <a:buNone/>
            </a:pPr>
            <a:r>
              <a:rPr/>
              <a:t>0.8211892</a:t>
            </a:r>
          </a:p>
          <a:p>
            <a:pPr lvl="0" marL="0" indent="0">
              <a:buNone/>
            </a:pPr>
            <a:r>
              <a:rPr/>
              <a:t>1.2035568</a:t>
            </a:r>
          </a:p>
          <a:p>
            <a:pPr lvl="0" marL="0" indent="0">
              <a:buNone/>
            </a:pPr>
            <a:r>
              <a:rPr/>
              <a:t>2.1761582</a:t>
            </a:r>
          </a:p>
          <a:p>
            <a:pPr lvl="0" marL="0" indent="0">
              <a:buNone/>
            </a:pPr>
            <a:r>
              <a:rPr/>
              <a:t>235</a:t>
            </a:r>
          </a:p>
          <a:p>
            <a:pPr lvl="0" marL="0" indent="0">
              <a:buNone/>
            </a:pPr>
            <a:r>
              <a:rPr/>
              <a:t>5.6704374</a:t>
            </a:r>
          </a:p>
          <a:p>
            <a:pPr lvl="0" marL="0" indent="0">
              <a:buNone/>
            </a:pPr>
            <a:r>
              <a:rPr/>
              <a:t>0.0015</a:t>
            </a:r>
          </a:p>
          <a:p>
            <a:pPr lvl="0" marL="0" indent="0">
              <a:buNone/>
            </a:pPr>
            <a:r>
              <a:rPr/>
              <a:t>FALSE</a:t>
            </a:r>
          </a:p>
          <a:p>
            <a:pPr lvl="0" marL="0" indent="0">
              <a:buNone/>
            </a:pPr>
            <a:r>
              <a:rPr/>
              <a:t>CD45</a:t>
            </a:r>
          </a:p>
          <a:p>
            <a:pPr lvl="0" marL="0" indent="0">
              <a:buNone/>
            </a:pPr>
            <a:r>
              <a:rPr/>
              <a:t>0.8140521</a:t>
            </a:r>
          </a:p>
          <a:p>
            <a:pPr lvl="0" marL="0" indent="0">
              <a:buNone/>
            </a:pPr>
            <a:r>
              <a:rPr/>
              <a:t>1.2587999</a:t>
            </a:r>
          </a:p>
          <a:p>
            <a:pPr lvl="0" marL="0" indent="0">
              <a:buNone/>
            </a:pPr>
            <a:r>
              <a:rPr/>
              <a:t>1.1741811</a:t>
            </a:r>
          </a:p>
          <a:p>
            <a:pPr lvl="0" marL="0" indent="0">
              <a:buNone/>
            </a:pPr>
            <a:r>
              <a:rPr/>
              <a:t>584</a:t>
            </a:r>
          </a:p>
          <a:p>
            <a:pPr lvl="0" marL="0" indent="0">
              <a:buNone/>
            </a:pPr>
            <a:r>
              <a:rPr/>
              <a:t>5.6286802</a:t>
            </a:r>
          </a:p>
          <a:p>
            <a:pPr lvl="0" marL="0" indent="0">
              <a:buNone/>
            </a:pPr>
            <a:r>
              <a:rPr/>
              <a:t>0.0000</a:t>
            </a:r>
          </a:p>
          <a:p>
            <a:pPr lvl="0" marL="0" indent="0">
              <a:buNone/>
            </a:pPr>
            <a:r>
              <a:rPr/>
              <a:t>FALSE</a:t>
            </a:r>
          </a:p>
          <a:p>
            <a:pPr lvl="0" marL="0" indent="0">
              <a:buNone/>
            </a:pPr>
            <a:r>
              <a:rPr/>
              <a:t>Cd5</a:t>
            </a:r>
          </a:p>
          <a:p>
            <a:pPr lvl="0" marL="0" indent="0">
              <a:buNone/>
            </a:pPr>
            <a:r>
              <a:rPr/>
              <a:t>0.7660277</a:t>
            </a:r>
          </a:p>
          <a:p>
            <a:pPr lvl="0" marL="0" indent="0">
              <a:buNone/>
            </a:pPr>
            <a:r>
              <a:rPr/>
              <a:t>2.0192704</a:t>
            </a:r>
          </a:p>
          <a:p>
            <a:pPr lvl="0" marL="0" indent="0">
              <a:buNone/>
            </a:pPr>
            <a:r>
              <a:rPr/>
              <a:t>1.0007152</a:t>
            </a:r>
          </a:p>
          <a:p>
            <a:pPr lvl="0" marL="0" indent="0">
              <a:buNone/>
            </a:pPr>
            <a:r>
              <a:rPr/>
              <a:t>423</a:t>
            </a:r>
          </a:p>
          <a:p>
            <a:pPr lvl="0" marL="0" indent="0">
              <a:buNone/>
            </a:pPr>
            <a:r>
              <a:rPr/>
              <a:t>6.9193161</a:t>
            </a:r>
          </a:p>
          <a:p>
            <a:pPr lvl="0" marL="0" indent="0">
              <a:buNone/>
            </a:pPr>
            <a:r>
              <a:rPr/>
              <a:t>0.0005</a:t>
            </a:r>
          </a:p>
          <a:p>
            <a:pPr lvl="0" marL="0" indent="0">
              <a:buNone/>
            </a:pPr>
            <a:r>
              <a:rPr/>
              <a:t>FALSE</a:t>
            </a:r>
          </a:p>
          <a:p>
            <a:pPr lvl="0" marL="0" indent="0">
              <a:buNone/>
            </a:pPr>
            <a:r>
              <a:rPr/>
              <a:t>Cd43</a:t>
            </a:r>
          </a:p>
          <a:p>
            <a:pPr lvl="0" marL="0" indent="0">
              <a:buNone/>
            </a:pPr>
            <a:r>
              <a:rPr/>
              <a:t>0.7573723</a:t>
            </a:r>
          </a:p>
          <a:p>
            <a:pPr lvl="0" marL="0" indent="0">
              <a:buNone/>
            </a:pPr>
            <a:r>
              <a:rPr/>
              <a:t>1.5938866</a:t>
            </a:r>
          </a:p>
          <a:p>
            <a:pPr lvl="0" marL="0" indent="0">
              <a:buNone/>
            </a:pPr>
            <a:r>
              <a:rPr/>
              <a:t>0.5684481</a:t>
            </a:r>
          </a:p>
          <a:p>
            <a:pPr lvl="0" marL="0" indent="0">
              <a:buNone/>
            </a:pPr>
            <a:r>
              <a:rPr/>
              <a:t>637</a:t>
            </a:r>
          </a:p>
          <a:p>
            <a:pPr lvl="0" marL="0" indent="0">
              <a:buNone/>
            </a:pPr>
            <a:r>
              <a:rPr/>
              <a:t>5.2267523</a:t>
            </a:r>
          </a:p>
          <a:p>
            <a:pPr lvl="0" marL="0" indent="0">
              <a:buNone/>
            </a:pPr>
            <a:r>
              <a:rPr/>
              <a:t>0.0000</a:t>
            </a:r>
          </a:p>
          <a:p>
            <a:pPr lvl="0" marL="0" indent="0">
              <a:buNone/>
            </a:pPr>
            <a:r>
              <a:rPr/>
              <a:t>FALSE</a:t>
            </a:r>
          </a:p>
          <a:p>
            <a:pPr lvl="0" marL="0" indent="0">
              <a:buNone/>
            </a:pPr>
            <a:r>
              <a:rPr/>
              <a:t>Thy1</a:t>
            </a:r>
          </a:p>
          <a:p>
            <a:pPr lvl="0" marL="0" indent="0">
              <a:buNone/>
            </a:pPr>
            <a:r>
              <a:rPr/>
              <a:t>0.7461000</a:t>
            </a:r>
          </a:p>
          <a:p>
            <a:pPr lvl="0" marL="0" indent="0">
              <a:buNone/>
            </a:pPr>
            <a:r>
              <a:rPr/>
              <a:t>2.0896311</a:t>
            </a:r>
          </a:p>
          <a:p>
            <a:pPr lvl="0" marL="0" indent="0">
              <a:buNone/>
            </a:pPr>
            <a:r>
              <a:rPr/>
              <a:t>0.7131360</a:t>
            </a:r>
          </a:p>
          <a:p>
            <a:pPr lvl="0" marL="0" indent="0">
              <a:buNone/>
            </a:pPr>
            <a:r>
              <a:rPr/>
              <a:t>363</a:t>
            </a:r>
          </a:p>
          <a:p>
            <a:pPr lvl="0" marL="0" indent="0">
              <a:buNone/>
            </a:pPr>
            <a:r>
              <a:rPr/>
              <a:t>6.4481478</a:t>
            </a:r>
          </a:p>
          <a:p>
            <a:pPr lvl="0" marL="0" indent="0">
              <a:buNone/>
            </a:pPr>
            <a:r>
              <a:rPr/>
              <a:t>0.0000</a:t>
            </a:r>
          </a:p>
          <a:p>
            <a:pPr lvl="0" marL="0" indent="0">
              <a:buNone/>
            </a:pPr>
            <a:r>
              <a:rPr/>
              <a:t>FALSE</a:t>
            </a:r>
          </a:p>
          <a:p>
            <a:pPr lvl="0" marL="0" indent="0">
              <a:buNone/>
            </a:pPr>
            <a:r>
              <a:rPr/>
              <a:t>Cd28</a:t>
            </a:r>
          </a:p>
          <a:p>
            <a:pPr lvl="0" marL="0" indent="0">
              <a:buNone/>
            </a:pPr>
            <a:r>
              <a:rPr/>
              <a:t>0.5857841</a:t>
            </a:r>
          </a:p>
          <a:p>
            <a:pPr lvl="0" marL="0" indent="0">
              <a:buNone/>
            </a:pPr>
            <a:r>
              <a:rPr/>
              <a:t>6.8655039</a:t>
            </a:r>
          </a:p>
          <a:p>
            <a:pPr lvl="0" marL="0" indent="0">
              <a:buNone/>
            </a:pPr>
            <a:r>
              <a:rPr/>
              <a:t>-1.0380493</a:t>
            </a:r>
          </a:p>
          <a:p>
            <a:pPr lvl="0" marL="0" indent="0">
              <a:buNone/>
            </a:pPr>
            <a:r>
              <a:rPr/>
              <a:t>438</a:t>
            </a:r>
          </a:p>
          <a:p>
            <a:pPr lvl="0" marL="0" indent="0">
              <a:buNone/>
            </a:pPr>
            <a:r>
              <a:rPr/>
              <a:t>10.8284672</a:t>
            </a:r>
          </a:p>
          <a:p>
            <a:pPr lvl="0" marL="0" indent="0">
              <a:buNone/>
            </a:pPr>
            <a:r>
              <a:rPr/>
              <a:t>0.4360</a:t>
            </a:r>
          </a:p>
          <a:p>
            <a:pPr lvl="0" marL="0" indent="0">
              <a:buNone/>
            </a:pPr>
            <a:r>
              <a:rPr/>
              <a:t>FALSE</a:t>
            </a:r>
          </a:p>
          <a:p>
            <a:pPr lvl="0" marL="0" indent="0">
              <a:buNone/>
            </a:pPr>
            <a:r>
              <a:rPr/>
              <a:t>Cd53</a:t>
            </a:r>
          </a:p>
          <a:p>
            <a:pPr lvl="0" marL="0" indent="0">
              <a:buNone/>
            </a:pPr>
            <a:r>
              <a:rPr/>
              <a:t>0.5657920</a:t>
            </a:r>
          </a:p>
          <a:p>
            <a:pPr lvl="0" marL="0" indent="0">
              <a:buNone/>
            </a:pPr>
            <a:r>
              <a:rPr/>
              <a:t>0.1380933</a:t>
            </a:r>
          </a:p>
          <a:p>
            <a:pPr lvl="0" marL="0" indent="0">
              <a:buNone/>
            </a:pPr>
            <a:r>
              <a:rPr/>
              <a:t>0.4814790</a:t>
            </a:r>
          </a:p>
          <a:p>
            <a:pPr lvl="0" marL="0" indent="0">
              <a:buNone/>
            </a:pPr>
            <a:r>
              <a:rPr/>
              <a:t>238</a:t>
            </a:r>
          </a:p>
          <a:p>
            <a:pPr lvl="0" marL="0" indent="0">
              <a:buNone/>
            </a:pPr>
            <a:r>
              <a:rPr/>
              <a:t>0.2021161</a:t>
            </a:r>
          </a:p>
          <a:p>
            <a:pPr lvl="0" marL="0" indent="0">
              <a:buNone/>
            </a:pPr>
            <a:r>
              <a:rPr/>
              <a:t>0.5660</a:t>
            </a:r>
          </a:p>
          <a:p>
            <a:pPr lvl="0" marL="0" indent="0">
              <a:buNone/>
            </a:pPr>
            <a:r>
              <a:rPr/>
              <a:t>TRUE</a:t>
            </a:r>
          </a:p>
          <a:p>
            <a:pPr lvl="0" marL="0" indent="0">
              <a:buNone/>
            </a:pPr>
            <a:r>
              <a:rPr/>
              <a:t>Cd3e</a:t>
            </a:r>
          </a:p>
          <a:p>
            <a:pPr lvl="0" marL="0" indent="0">
              <a:buNone/>
            </a:pPr>
            <a:r>
              <a:rPr/>
              <a:t>0.4469605</a:t>
            </a:r>
          </a:p>
          <a:p>
            <a:pPr lvl="0" marL="0" indent="0">
              <a:buNone/>
            </a:pPr>
            <a:r>
              <a:rPr/>
              <a:t>2.7745785</a:t>
            </a:r>
          </a:p>
          <a:p>
            <a:pPr lvl="0" marL="0" indent="0">
              <a:buNone/>
            </a:pPr>
            <a:r>
              <a:rPr/>
              <a:t>0.2972853</a:t>
            </a:r>
          </a:p>
          <a:p>
            <a:pPr lvl="0" marL="0" indent="0">
              <a:buNone/>
            </a:pPr>
            <a:r>
              <a:rPr/>
              <a:t>260</a:t>
            </a:r>
          </a:p>
          <a:p>
            <a:pPr lvl="0" marL="0" indent="0">
              <a:buNone/>
            </a:pPr>
            <a:r>
              <a:rPr/>
              <a:t>2.6989556</a:t>
            </a:r>
          </a:p>
          <a:p>
            <a:pPr lvl="0" marL="0" indent="0">
              <a:buNone/>
            </a:pPr>
            <a:r>
              <a:rPr/>
              <a:t>0.9590</a:t>
            </a:r>
          </a:p>
          <a:p>
            <a:pPr lvl="0" marL="0" indent="0">
              <a:buNone/>
            </a:pPr>
            <a:r>
              <a:rPr/>
              <a:t>TRUE</a:t>
            </a:r>
          </a:p>
          <a:p>
            <a:pPr lvl="0" marL="0" indent="0">
              <a:buNone/>
            </a:pPr>
            <a:r>
              <a:rPr/>
              <a:t>Cd2</a:t>
            </a:r>
          </a:p>
          <a:p>
            <a:pPr lvl="0" marL="0" indent="0">
              <a:buNone/>
            </a:pPr>
            <a:r>
              <a:rPr/>
              <a:t>0.1999299</a:t>
            </a:r>
          </a:p>
          <a:p>
            <a:pPr lvl="0" marL="0" indent="0">
              <a:buNone/>
            </a:pPr>
            <a:r>
              <a:rPr/>
              <a:t>0.2130592</a:t>
            </a:r>
          </a:p>
          <a:p>
            <a:pPr lvl="0" marL="0" indent="0">
              <a:buNone/>
            </a:pPr>
            <a:r>
              <a:rPr/>
              <a:t>0.1159250</a:t>
            </a:r>
          </a:p>
          <a:p>
            <a:pPr lvl="0" marL="0" indent="0">
              <a:buNone/>
            </a:pPr>
            <a:r>
              <a:rPr/>
              <a:t>191</a:t>
            </a:r>
          </a:p>
          <a:p>
            <a:pPr lvl="0" marL="0" indent="0">
              <a:buNone/>
            </a:pPr>
            <a:r>
              <a:rPr/>
              <a:t>0.0885697</a:t>
            </a:r>
          </a:p>
          <a:p>
            <a:pPr lvl="0" marL="0" indent="0">
              <a:buNone/>
            </a:pPr>
            <a:r>
              <a:rPr/>
              <a:t>0.8170</a:t>
            </a:r>
          </a:p>
          <a:p>
            <a:pPr lvl="0" marL="0" indent="0">
              <a:buNone/>
            </a:pPr>
            <a:r>
              <a:rPr/>
              <a:t>TRUE</a:t>
            </a:r>
          </a:p>
          <a:p>
            <a:pPr lvl="1"/>
            <a:r>
              <a:rPr/>
              <a:t>Cd53: low LFC variance</a:t>
            </a:r>
          </a:p>
          <a:p>
            <a:pPr lvl="1"/>
            <a:r>
              <a:rPr/>
              <a:t>Cd2, Cd3e: low replicate correlation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Guide</a:t>
            </a:r>
            <a:r>
              <a:rPr/>
              <a:t> </a:t>
            </a:r>
            <a:r>
              <a:rPr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 highly variable guides (variance of LFC’s 3 sd from mean)</a:t>
            </a:r>
          </a:p>
          <a:p>
            <a:pPr lvl="1"/>
            <a:r>
              <a:rPr/>
              <a:t>Removed 64 guides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Set 3 Filtering Scheme and Out of Frame Mutation Rate</dc:title>
  <dc:creator/>
  <cp:keywords/>
  <dcterms:created xsi:type="dcterms:W3CDTF">2018-12-05T18:14:36Z</dcterms:created>
  <dcterms:modified xsi:type="dcterms:W3CDTF">2018-12-05T18:14:36Z</dcterms:modified>
</cp:coreProperties>
</file>