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C90E3-F825-5D91-5301-3D995716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FB7985-5844-77F2-9F67-E53444EFC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7C4B3-41A5-4E16-1357-5F03F688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2AD00-DA49-5E75-9196-DAF49A3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DE0DC-6305-038B-240D-734E0169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19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86D21-1C88-CBCC-14C1-D74AF218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C1E2-F7CB-58C1-12EF-80114869F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C66CB-0DB1-B010-C3A8-9F846296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7C724E-E7F3-D087-E2E8-E5C19DE7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47A1D-F641-13DF-42B0-32200D08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BE826A-88F4-27AF-AD36-CE3C8217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DCCD4-D929-D23C-00B8-8D974C53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92549D-6054-0896-525D-5E099875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43E2F-A687-D1AC-A0FA-44CA18E6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E12DC-DA22-F2D0-63BE-5212392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9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9D1B-2C15-EE52-D02A-C01E00CB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E804E-1EE8-E3B3-78D7-8123CF34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3DFC3-996C-ACC7-9ECB-481F451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3D5F7-FCDA-5880-23D1-A3EA4F23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F57F9-2B1A-8E1E-58AA-B7CDE0F5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5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140D9-F586-F0A3-11F4-7EF5CC5B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BF346-F109-DC83-EC1E-D329CBC8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635C3-0B78-8440-1FE8-9ECAE36C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CC602-FE08-18DE-399B-78B8DE3F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BEB37-341B-0B00-69FE-82480BBD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1B27A-37A2-9D1C-7B03-14C516E3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A0EA7-E711-BDE7-E7C7-437DEE91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16FD9-4256-154B-1809-A4DBC786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A1149-14A2-B24E-93FC-0B2DAD59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7FE3A8-1BFA-4D05-9414-E7A1F8B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9E4E-E641-9C7E-2CDA-A7CB6868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AACAD-A24D-C73B-9D81-65138037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AC9B8-BBC0-71A4-C794-0718326E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56089C-EF98-67F2-DD97-4559C2D0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F1DDA3-BA82-8B67-383F-EBEB28A2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D2AE45-6925-9197-A913-613DD463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522ED6-7532-D072-93DA-B68F4D7E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271428-B44C-D765-1191-22D62C08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47F71A-3BC4-DD08-EEB0-7F0EA4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76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09EC3-6D15-F34A-A9CB-1F9AC46B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3BE046-BA00-4B51-9C82-BBD9CFFB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1F2C0B-7895-3FE0-2400-A02AFB3F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667BDA-E85C-F9DC-7E77-2F3A81EB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3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4379A8-520A-29F6-ADF0-9E513F15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7F7343-33EE-D5EE-C585-C1635104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5000DD-FD70-4CBB-F555-4F95AC36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0CE6-44E4-97FD-D2D3-8CCF0938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95533-E593-D6C7-587C-1FF19F5C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7F8F46-79AB-EF33-A3C4-E4C96ED2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097FF0-7E5D-F899-7B4F-95C177E6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779320-F2BA-84A7-E633-08E035F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5EA68C-A285-CF73-4A9D-2F9786C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5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FF16-BA9F-D58F-3E00-FEAB1E62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0FE6B6-94D9-846F-DE66-3235FA52A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59D94-F7C7-EB25-6060-DB2E97AC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FDC23-4511-E9A6-E838-9C24A486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60E2F-744C-7D52-212D-B8AE2061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0CDC7-C227-DDEE-70DB-39A9FFCE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7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A8B3F-94E7-1EB7-838C-3DED7A7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5E4C7-3B81-1E8E-6C4F-E647B05A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C93E9-7017-109B-F6A8-546C1B2A0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F71B-2336-4EBA-B0C6-F33198FA3A3C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CCAB-7A02-6FD7-F767-38E6D349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14C15-988B-1E16-F0A4-430F72BB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A1B4-844D-49C5-BACF-0BB0345F0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71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6F2F8-2103-053C-BC29-EB58BC06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280"/>
            <a:ext cx="4028440" cy="558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/>
              <a:t>main</a:t>
            </a:r>
            <a:br>
              <a:rPr lang="de-DE" sz="1600"/>
            </a:br>
            <a:r>
              <a:rPr lang="de-DE" sz="1600"/>
              <a:t>  app = App()</a:t>
            </a:r>
            <a:br>
              <a:rPr lang="de-DE" sz="1600"/>
            </a:br>
            <a:r>
              <a:rPr lang="de-DE" sz="1600"/>
              <a:t>  app.mainloop()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/>
              <a:t>class App(tk.TK):</a:t>
            </a:r>
            <a:br>
              <a:rPr lang="de-DE" sz="1600"/>
            </a:br>
            <a:r>
              <a:rPr lang="de-DE" sz="1600"/>
              <a:t>  model = Model(‚peter.dirnhofer@t-online)</a:t>
            </a:r>
            <a:br>
              <a:rPr lang="de-DE" sz="1600"/>
            </a:br>
            <a:r>
              <a:rPr lang="de-DE" sz="1600"/>
              <a:t>  view = View(self)</a:t>
            </a:r>
            <a:br>
              <a:rPr lang="de-DE" sz="1600"/>
            </a:br>
            <a:r>
              <a:rPr lang="de-DE" sz="1600"/>
              <a:t>  controller=Controller(model, view)</a:t>
            </a:r>
            <a:br>
              <a:rPr lang="de-DE" sz="1600"/>
            </a:br>
            <a:r>
              <a:rPr lang="de-DE" sz="1600"/>
              <a:t>  view.set_controller(controller)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/>
              <a:t>class Controller():</a:t>
            </a:r>
            <a:br>
              <a:rPr lang="de-DE" sz="1600"/>
            </a:br>
            <a:r>
              <a:rPr lang="de-DE" sz="1600"/>
              <a:t>  def __init__</a:t>
            </a:r>
            <a:r>
              <a:rPr lang="de-DE" sz="1600">
                <a:sym typeface="Wingdings" panose="05000000000000000000" pitchFamily="2" charset="2"/>
              </a:rPr>
              <a:t>(self, model , view):</a:t>
            </a:r>
            <a:br>
              <a:rPr lang="de-DE" sz="1600">
                <a:sym typeface="Wingdings" panose="05000000000000000000" pitchFamily="2" charset="2"/>
              </a:rPr>
            </a:br>
            <a:r>
              <a:rPr lang="de-DE" sz="1600">
                <a:sym typeface="Wingdings" panose="05000000000000000000" pitchFamily="2" charset="2"/>
              </a:rPr>
              <a:t>    self.view=view</a:t>
            </a:r>
            <a:br>
              <a:rPr lang="de-DE" sz="1600">
                <a:sym typeface="Wingdings" panose="05000000000000000000" pitchFamily="2" charset="2"/>
              </a:rPr>
            </a:br>
            <a:r>
              <a:rPr lang="de-DE" sz="1600">
                <a:sym typeface="Wingdings" panose="05000000000000000000" pitchFamily="2" charset="2"/>
              </a:rPr>
              <a:t>    self.model=model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/>
              <a:t>class View((ttk.Frame):</a:t>
            </a:r>
            <a:br>
              <a:rPr lang="de-DE" sz="1600"/>
            </a:br>
            <a:r>
              <a:rPr lang="de-DE" sz="1600"/>
              <a:t>  def __init__(self, parent)</a:t>
            </a:r>
            <a:br>
              <a:rPr lang="de-DE" sz="1600"/>
            </a:br>
            <a:r>
              <a:rPr lang="de-DE" sz="1600"/>
              <a:t>  Implemet views …</a:t>
            </a:r>
            <a:br>
              <a:rPr lang="de-DE" sz="1600"/>
            </a:br>
            <a:br>
              <a:rPr lang="de-DE" sz="1600"/>
            </a:br>
            <a:r>
              <a:rPr lang="de-DE" sz="1600"/>
              <a:t>  def set_controler(self, controler):</a:t>
            </a:r>
            <a:br>
              <a:rPr lang="de-DE" sz="1600"/>
            </a:br>
            <a:r>
              <a:rPr lang="de-DE" sz="1600"/>
              <a:t>    self.controler=controler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endParaRPr lang="de-DE" sz="10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BEF674-3C0D-31DC-D368-28C437DB8335}"/>
              </a:ext>
            </a:extLst>
          </p:cNvPr>
          <p:cNvSpPr txBox="1">
            <a:spLocks/>
          </p:cNvSpPr>
          <p:nvPr/>
        </p:nvSpPr>
        <p:spPr>
          <a:xfrm>
            <a:off x="5311142" y="589279"/>
            <a:ext cx="4028440" cy="558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/>
              <a:t>class Model:</a:t>
            </a:r>
            <a:br>
              <a:rPr lang="de-DE" sz="1600"/>
            </a:br>
            <a:r>
              <a:rPr lang="de-DE" sz="1600"/>
              <a:t>  def __init__(self, myprop):</a:t>
            </a:r>
            <a:br>
              <a:rPr lang="de-DE" sz="1600"/>
            </a:br>
            <a:r>
              <a:rPr lang="de-DE" sz="1600"/>
              <a:t>    self.myprop=myprop</a:t>
            </a:r>
            <a:br>
              <a:rPr lang="de-DE" sz="1600"/>
            </a:br>
            <a:br>
              <a:rPr lang="de-DE" sz="1600"/>
            </a:br>
            <a:br>
              <a:rPr lang="de-DE" sz="1600"/>
            </a:br>
            <a:r>
              <a:rPr lang="de-DE" sz="1600"/>
              <a:t>  @property</a:t>
            </a:r>
            <a:br>
              <a:rPr lang="de-DE" sz="1600"/>
            </a:br>
            <a:r>
              <a:rPr lang="de-DE" sz="1600"/>
              <a:t>  def myrop(self):</a:t>
            </a:r>
            <a:br>
              <a:rPr lang="de-DE" sz="1600"/>
            </a:br>
            <a:r>
              <a:rPr lang="de-DE" sz="1600"/>
              <a:t>     return self.__myprop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/>
          </a:p>
          <a:p>
            <a:pPr marL="0" indent="0">
              <a:buFont typeface="Arial" panose="020B0604020202020204" pitchFamily="34" charset="0"/>
              <a:buNone/>
            </a:pPr>
            <a:endParaRPr lang="de-DE" sz="1600"/>
          </a:p>
          <a:p>
            <a:pPr marL="0" indent="0">
              <a:buFont typeface="Arial" panose="020B0604020202020204" pitchFamily="34" charset="0"/>
              <a:buNone/>
            </a:pPr>
            <a:endParaRPr lang="de-DE" sz="10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FF8E88-AB21-692D-74C8-32E42BE1A35F}"/>
              </a:ext>
            </a:extLst>
          </p:cNvPr>
          <p:cNvSpPr txBox="1"/>
          <p:nvPr/>
        </p:nvSpPr>
        <p:spPr>
          <a:xfrm>
            <a:off x="6096000" y="6099294"/>
            <a:ext cx="627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https://www.pythontutorial.net/tkinter/tkinter-mvc/</a:t>
            </a:r>
          </a:p>
        </p:txBody>
      </p:sp>
    </p:spTree>
    <p:extLst>
      <p:ext uri="{BB962C8B-B14F-4D97-AF65-F5344CB8AC3E}">
        <p14:creationId xmlns:p14="http://schemas.microsoft.com/office/powerpoint/2010/main" val="401991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2EB984C7-6FD0-8B6F-1364-4D6C4574FED0}"/>
              </a:ext>
            </a:extLst>
          </p:cNvPr>
          <p:cNvSpPr txBox="1"/>
          <p:nvPr/>
        </p:nvSpPr>
        <p:spPr>
          <a:xfrm>
            <a:off x="6096000" y="6099294"/>
            <a:ext cx="627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https://www.pythontutorial.net/tkinter/tkinter-mvc/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8F924AE-B604-2F3F-D07C-8BC92496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77" y="432923"/>
            <a:ext cx="3393623" cy="2735800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BE7FF12-F98B-1F6E-8D08-6F0B6AC4F6B6}"/>
              </a:ext>
            </a:extLst>
          </p:cNvPr>
          <p:cNvGraphicFramePr>
            <a:graphicFrameLocks noGrp="1"/>
          </p:cNvGraphicFramePr>
          <p:nvPr/>
        </p:nvGraphicFramePr>
        <p:xfrm>
          <a:off x="3676650" y="2698750"/>
          <a:ext cx="48387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1627447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091732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cls.view_reference.close()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reset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5829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cls.view_reference.display_comports(available_ports)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comselect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071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cls.view_reference.frame_select_com_off()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comselect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481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cls.view_reference.frame_select_com_on()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comselect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4576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cls.view_reference.lbox_parameter.delete(0, tk.END)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parameter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4761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cls.view_reference.queue_available.set(len)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espdata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411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cls.view_reference.text_com_state.set(f'Connecting {cls._actport} ...')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stateoben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955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cls.view_reference.text_status.set(cls._statemachine_state)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stateunten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269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8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Dirnhofer</dc:creator>
  <cp:lastModifiedBy>Peter Dirnhofer</cp:lastModifiedBy>
  <cp:revision>2</cp:revision>
  <dcterms:created xsi:type="dcterms:W3CDTF">2022-11-16T12:41:54Z</dcterms:created>
  <dcterms:modified xsi:type="dcterms:W3CDTF">2022-11-16T16:59:52Z</dcterms:modified>
</cp:coreProperties>
</file>