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dirty="0"/>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0D4E46AA-1EC0-4433-9956-E798E94A6FB7}" type="datetimeFigureOut">
              <a:rPr lang="en-US" smtClean="0"/>
              <a:t>11/3/2022</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76278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0D4E46AA-1EC0-4433-9956-E798E94A6FB7}" type="datetimeFigureOut">
              <a:rPr lang="en-US" smtClean="0"/>
              <a:t>11/3/2022</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821348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D4E46AA-1EC0-4433-9956-E798E94A6FB7}" type="datetimeFigureOut">
              <a:rPr lang="en-US" smtClean="0"/>
              <a:t>11/3/2022</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904078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0D4E46AA-1EC0-4433-9956-E798E94A6FB7}" type="datetimeFigureOut">
              <a:rPr lang="en-US" smtClean="0"/>
              <a:t>11/3/2022</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897967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D4E46AA-1EC0-4433-9956-E798E94A6FB7}" type="datetimeFigureOut">
              <a:rPr lang="en-US" smtClean="0"/>
              <a:t>11/3/2022</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968507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0D4E46AA-1EC0-4433-9956-E798E94A6FB7}" type="datetimeFigureOut">
              <a:rPr lang="en-US" smtClean="0"/>
              <a:t>11/3/2022</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73074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0D4E46AA-1EC0-4433-9956-E798E94A6FB7}" type="datetimeFigureOut">
              <a:rPr lang="en-US" smtClean="0"/>
              <a:t>11/3/2022</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4178271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0D4E46AA-1EC0-4433-9956-E798E94A6FB7}" type="datetimeFigureOut">
              <a:rPr lang="en-US" smtClean="0"/>
              <a:t>11/3/2022</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102357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D4E46AA-1EC0-4433-9956-E798E94A6FB7}" type="datetimeFigureOut">
              <a:rPr lang="en-US" smtClean="0"/>
              <a:t>11/3/2022</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190394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0D4E46AA-1EC0-4433-9956-E798E94A6FB7}" type="datetimeFigureOut">
              <a:rPr lang="en-US" smtClean="0"/>
              <a:t>11/3/2022</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990575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0D4E46AA-1EC0-4433-9956-E798E94A6FB7}" type="datetimeFigureOut">
              <a:rPr lang="en-US" smtClean="0"/>
              <a:t>11/3/2022</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796607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0"/>
            <a:ext cx="10363200" cy="131444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853369"/>
            <a:ext cx="10363200" cy="308846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0D4E46AA-1EC0-4433-9956-E798E94A6FB7}" type="datetimeFigureOut">
              <a:rPr lang="en-US" smtClean="0"/>
              <a:pPr/>
              <a:t>11/3/2022</a:t>
            </a:fld>
            <a:endParaRPr lang="en-US" dirty="0"/>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38C08-47C7-4847-B0BE-B9D8DEEB3D1B}" type="slidenum">
              <a:rPr lang="en-US" smtClean="0"/>
              <a:pPr/>
              <a:t>‹#›</a:t>
            </a:fld>
            <a:endParaRPr lang="en-US" dirty="0"/>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51934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7A6903B-3056-D1F6-97CE-2734085AE8C1}"/>
              </a:ext>
            </a:extLst>
          </p:cNvPr>
          <p:cNvPicPr>
            <a:picLocks noChangeAspect="1"/>
          </p:cNvPicPr>
          <p:nvPr/>
        </p:nvPicPr>
        <p:blipFill rotWithShape="1">
          <a:blip r:embed="rId2"/>
          <a:srcRect t="6503" b="9227"/>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122AB34F-E75C-451A-8410-05B6C249E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48484"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529C6-E3D9-0C24-ABB1-0661BD597F3B}"/>
              </a:ext>
            </a:extLst>
          </p:cNvPr>
          <p:cNvSpPr>
            <a:spLocks noGrp="1"/>
          </p:cNvSpPr>
          <p:nvPr>
            <p:ph type="ctrTitle"/>
          </p:nvPr>
        </p:nvSpPr>
        <p:spPr>
          <a:xfrm>
            <a:off x="6421729" y="914400"/>
            <a:ext cx="4892948" cy="3427867"/>
          </a:xfrm>
        </p:spPr>
        <p:txBody>
          <a:bodyPr anchor="t">
            <a:normAutofit/>
          </a:bodyPr>
          <a:lstStyle/>
          <a:p>
            <a:pPr algn="r"/>
            <a:r>
              <a:rPr lang="en-US" sz="5400" b="1" dirty="0">
                <a:solidFill>
                  <a:srgbClr val="FFFFFF"/>
                </a:solidFill>
                <a:latin typeface="+mn-lt"/>
              </a:rPr>
              <a:t>Final Project Proposal</a:t>
            </a:r>
            <a:endParaRPr lang="en-CA" sz="5400" b="1" dirty="0">
              <a:solidFill>
                <a:srgbClr val="FFFFFF"/>
              </a:solidFill>
              <a:latin typeface="+mn-lt"/>
            </a:endParaRPr>
          </a:p>
        </p:txBody>
      </p:sp>
      <p:sp>
        <p:nvSpPr>
          <p:cNvPr id="3" name="Subtitle 2">
            <a:extLst>
              <a:ext uri="{FF2B5EF4-FFF2-40B4-BE49-F238E27FC236}">
                <a16:creationId xmlns:a16="http://schemas.microsoft.com/office/drawing/2014/main" id="{556DFD04-452F-54CE-A986-E0AE8087FD20}"/>
              </a:ext>
            </a:extLst>
          </p:cNvPr>
          <p:cNvSpPr>
            <a:spLocks noGrp="1"/>
          </p:cNvSpPr>
          <p:nvPr>
            <p:ph type="subTitle" idx="1"/>
          </p:nvPr>
        </p:nvSpPr>
        <p:spPr>
          <a:xfrm>
            <a:off x="5001209" y="5253051"/>
            <a:ext cx="6313468" cy="1334360"/>
          </a:xfrm>
        </p:spPr>
        <p:txBody>
          <a:bodyPr anchor="t">
            <a:normAutofit lnSpcReduction="10000"/>
          </a:bodyPr>
          <a:lstStyle/>
          <a:p>
            <a:pPr algn="r"/>
            <a:r>
              <a:rPr lang="en-US" dirty="0">
                <a:solidFill>
                  <a:srgbClr val="FFFFFF"/>
                </a:solidFill>
              </a:rPr>
              <a:t>Peter Fishman</a:t>
            </a:r>
          </a:p>
          <a:p>
            <a:pPr algn="r"/>
            <a:r>
              <a:rPr lang="en-US" dirty="0">
                <a:solidFill>
                  <a:srgbClr val="FFFFFF"/>
                </a:solidFill>
              </a:rPr>
              <a:t>Djamankulov Alihan</a:t>
            </a:r>
          </a:p>
          <a:p>
            <a:pPr algn="r"/>
            <a:r>
              <a:rPr lang="en-CA" dirty="0">
                <a:solidFill>
                  <a:srgbClr val="FFFFFF"/>
                </a:solidFill>
              </a:rPr>
              <a:t>Alexandra vovc</a:t>
            </a:r>
          </a:p>
        </p:txBody>
      </p:sp>
      <p:cxnSp>
        <p:nvCxnSpPr>
          <p:cNvPr id="13" name="Straight Connector 1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7350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24A42-9906-5F1B-386C-DA6B37310EC4}"/>
              </a:ext>
            </a:extLst>
          </p:cNvPr>
          <p:cNvSpPr>
            <a:spLocks noGrp="1"/>
          </p:cNvSpPr>
          <p:nvPr>
            <p:ph type="title"/>
          </p:nvPr>
        </p:nvSpPr>
        <p:spPr/>
        <p:txBody>
          <a:bodyPr/>
          <a:lstStyle/>
          <a:p>
            <a:r>
              <a:rPr lang="en-US" dirty="0"/>
              <a:t>Total Travel</a:t>
            </a:r>
          </a:p>
        </p:txBody>
      </p:sp>
      <p:sp>
        <p:nvSpPr>
          <p:cNvPr id="3" name="Content Placeholder 2">
            <a:extLst>
              <a:ext uri="{FF2B5EF4-FFF2-40B4-BE49-F238E27FC236}">
                <a16:creationId xmlns:a16="http://schemas.microsoft.com/office/drawing/2014/main" id="{3A13C92E-64F2-8606-7D0A-E20A07C9510D}"/>
              </a:ext>
            </a:extLst>
          </p:cNvPr>
          <p:cNvSpPr>
            <a:spLocks noGrp="1"/>
          </p:cNvSpPr>
          <p:nvPr>
            <p:ph idx="1"/>
          </p:nvPr>
        </p:nvSpPr>
        <p:spPr/>
        <p:txBody>
          <a:bodyPr/>
          <a:lstStyle/>
          <a:p>
            <a:r>
              <a:rPr lang="en-US" dirty="0"/>
              <a:t>An app for travelers to pick from select destinations and input destinations. An all-in-one hub which would allow anyone to make travel plans, view all things in area, view and book prices and store booking tickets. We would like to maybe add an option for the airlines and hotels to add their rooms up which you can do by created a “Seller” account instead of a “Consumer” account.</a:t>
            </a:r>
            <a:endParaRPr lang="en-CA" dirty="0"/>
          </a:p>
        </p:txBody>
      </p:sp>
    </p:spTree>
    <p:extLst>
      <p:ext uri="{BB962C8B-B14F-4D97-AF65-F5344CB8AC3E}">
        <p14:creationId xmlns:p14="http://schemas.microsoft.com/office/powerpoint/2010/main" val="2986664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C0AF5-37A4-C665-E6BD-D60FD14F26E2}"/>
              </a:ext>
            </a:extLst>
          </p:cNvPr>
          <p:cNvSpPr>
            <a:spLocks noGrp="1"/>
          </p:cNvSpPr>
          <p:nvPr>
            <p:ph type="title"/>
          </p:nvPr>
        </p:nvSpPr>
        <p:spPr/>
        <p:txBody>
          <a:bodyPr/>
          <a:lstStyle/>
          <a:p>
            <a:r>
              <a:rPr lang="en-US" dirty="0"/>
              <a:t>Screen Flows</a:t>
            </a:r>
            <a:endParaRPr lang="en-CA" dirty="0"/>
          </a:p>
        </p:txBody>
      </p:sp>
      <p:sp>
        <p:nvSpPr>
          <p:cNvPr id="3" name="Content Placeholder 2">
            <a:extLst>
              <a:ext uri="{FF2B5EF4-FFF2-40B4-BE49-F238E27FC236}">
                <a16:creationId xmlns:a16="http://schemas.microsoft.com/office/drawing/2014/main" id="{2022AE50-1CC7-3AEE-9CAC-4B9B5282F23D}"/>
              </a:ext>
            </a:extLst>
          </p:cNvPr>
          <p:cNvSpPr>
            <a:spLocks noGrp="1"/>
          </p:cNvSpPr>
          <p:nvPr>
            <p:ph idx="1"/>
          </p:nvPr>
        </p:nvSpPr>
        <p:spPr/>
        <p:txBody>
          <a:bodyPr/>
          <a:lstStyle/>
          <a:p>
            <a:r>
              <a:rPr lang="en-US" dirty="0"/>
              <a:t>I plan on having around 12 screen flows for this project. Basically, I would like to incorporate both a signup and login page, and a main menu. I would like this to branch out to things such as booking flights, and viewing owned tickets in your account, same for hotels. I would like recommendations page, input review pages, and a couple more ideas that generalize around traveling. I can change this if I am with a partner, but I feel like this idea gives us a lot to work with.</a:t>
            </a:r>
            <a:endParaRPr lang="en-CA" dirty="0"/>
          </a:p>
        </p:txBody>
      </p:sp>
    </p:spTree>
    <p:extLst>
      <p:ext uri="{BB962C8B-B14F-4D97-AF65-F5344CB8AC3E}">
        <p14:creationId xmlns:p14="http://schemas.microsoft.com/office/powerpoint/2010/main" val="3345666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39E90-DA3D-11D6-5EFD-D708A16568FC}"/>
              </a:ext>
            </a:extLst>
          </p:cNvPr>
          <p:cNvSpPr>
            <a:spLocks noGrp="1"/>
          </p:cNvSpPr>
          <p:nvPr>
            <p:ph type="title"/>
          </p:nvPr>
        </p:nvSpPr>
        <p:spPr/>
        <p:txBody>
          <a:bodyPr/>
          <a:lstStyle/>
          <a:p>
            <a:r>
              <a:rPr lang="en-US" dirty="0"/>
              <a:t>Database and GitHub</a:t>
            </a:r>
            <a:endParaRPr lang="en-CA" dirty="0"/>
          </a:p>
        </p:txBody>
      </p:sp>
      <p:sp>
        <p:nvSpPr>
          <p:cNvPr id="3" name="Content Placeholder 2">
            <a:extLst>
              <a:ext uri="{FF2B5EF4-FFF2-40B4-BE49-F238E27FC236}">
                <a16:creationId xmlns:a16="http://schemas.microsoft.com/office/drawing/2014/main" id="{506F76CD-D8C9-A459-A1C3-DFF30DCF1E28}"/>
              </a:ext>
            </a:extLst>
          </p:cNvPr>
          <p:cNvSpPr>
            <a:spLocks noGrp="1"/>
          </p:cNvSpPr>
          <p:nvPr>
            <p:ph idx="1"/>
          </p:nvPr>
        </p:nvSpPr>
        <p:spPr/>
        <p:txBody>
          <a:bodyPr>
            <a:normAutofit/>
          </a:bodyPr>
          <a:lstStyle/>
          <a:p>
            <a:r>
              <a:rPr lang="en-US" dirty="0"/>
              <a:t>The Database I chose to you is SQLite as I have the most experience with it and believe it would be best suited to accommodate the needs of my project.</a:t>
            </a:r>
            <a:endParaRPr lang="en-CA" dirty="0"/>
          </a:p>
          <a:p>
            <a:r>
              <a:rPr lang="en-CA" dirty="0"/>
              <a:t>https://github.com/PeterFishmann/AppDev2-Final-Project</a:t>
            </a:r>
          </a:p>
          <a:p>
            <a:endParaRPr lang="en-CA" dirty="0"/>
          </a:p>
        </p:txBody>
      </p:sp>
    </p:spTree>
    <p:extLst>
      <p:ext uri="{BB962C8B-B14F-4D97-AF65-F5344CB8AC3E}">
        <p14:creationId xmlns:p14="http://schemas.microsoft.com/office/powerpoint/2010/main" val="4161622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A38EF-747D-9F51-6BE9-EA621DD93045}"/>
              </a:ext>
            </a:extLst>
          </p:cNvPr>
          <p:cNvSpPr>
            <a:spLocks noGrp="1"/>
          </p:cNvSpPr>
          <p:nvPr>
            <p:ph type="title"/>
          </p:nvPr>
        </p:nvSpPr>
        <p:spPr/>
        <p:txBody>
          <a:bodyPr/>
          <a:lstStyle/>
          <a:p>
            <a:r>
              <a:rPr lang="en-CA" dirty="0"/>
              <a:t>Mock up of the application</a:t>
            </a:r>
          </a:p>
        </p:txBody>
      </p:sp>
      <p:sp>
        <p:nvSpPr>
          <p:cNvPr id="3" name="Content Placeholder 2">
            <a:extLst>
              <a:ext uri="{FF2B5EF4-FFF2-40B4-BE49-F238E27FC236}">
                <a16:creationId xmlns:a16="http://schemas.microsoft.com/office/drawing/2014/main" id="{48207691-8627-C254-B840-4E40BFE4BC11}"/>
              </a:ext>
            </a:extLst>
          </p:cNvPr>
          <p:cNvSpPr>
            <a:spLocks noGrp="1"/>
          </p:cNvSpPr>
          <p:nvPr>
            <p:ph idx="1"/>
          </p:nvPr>
        </p:nvSpPr>
        <p:spPr>
          <a:xfrm>
            <a:off x="914399" y="2853368"/>
            <a:ext cx="10363200" cy="3790027"/>
          </a:xfrm>
        </p:spPr>
        <p:txBody>
          <a:bodyPr/>
          <a:lstStyle/>
          <a:p>
            <a:r>
              <a:rPr lang="en-CA" dirty="0"/>
              <a:t>Link:</a:t>
            </a:r>
          </a:p>
          <a:p>
            <a:r>
              <a:rPr lang="en-CA" dirty="0"/>
              <a:t>Number of screen flows:</a:t>
            </a:r>
          </a:p>
          <a:p>
            <a:r>
              <a:rPr lang="en-CA" dirty="0"/>
              <a:t>User stories:</a:t>
            </a:r>
          </a:p>
          <a:p>
            <a:pPr>
              <a:buFontTx/>
              <a:buChar char="-"/>
            </a:pPr>
            <a:r>
              <a:rPr lang="en-US" dirty="0"/>
              <a:t>Sign-up, register/modify the profile</a:t>
            </a:r>
          </a:p>
          <a:p>
            <a:pPr>
              <a:buFontTx/>
              <a:buChar char="-"/>
            </a:pPr>
            <a:r>
              <a:rPr lang="en-US" dirty="0"/>
              <a:t>Home page</a:t>
            </a:r>
          </a:p>
          <a:p>
            <a:pPr>
              <a:buFontTx/>
              <a:buChar char="-"/>
            </a:pPr>
            <a:r>
              <a:rPr lang="en-CA" dirty="0"/>
              <a:t>Authentication</a:t>
            </a:r>
            <a:r>
              <a:rPr lang="en-CA"/>
              <a:t>/Validation</a:t>
            </a:r>
          </a:p>
          <a:p>
            <a:pPr>
              <a:buFontTx/>
              <a:buChar char="-"/>
            </a:pPr>
            <a:endParaRPr lang="en-CA" dirty="0"/>
          </a:p>
        </p:txBody>
      </p:sp>
    </p:spTree>
    <p:extLst>
      <p:ext uri="{BB962C8B-B14F-4D97-AF65-F5344CB8AC3E}">
        <p14:creationId xmlns:p14="http://schemas.microsoft.com/office/powerpoint/2010/main" val="3269776461"/>
      </p:ext>
    </p:extLst>
  </p:cSld>
  <p:clrMapOvr>
    <a:masterClrMapping/>
  </p:clrMapOvr>
</p:sld>
</file>

<file path=ppt/theme/theme1.xml><?xml version="1.0" encoding="utf-8"?>
<a:theme xmlns:a="http://schemas.openxmlformats.org/drawingml/2006/main" name="DashVTI">
  <a:themeElements>
    <a:clrScheme name="AnalogousFromRegularSeed_2SEEDS">
      <a:dk1>
        <a:srgbClr val="000000"/>
      </a:dk1>
      <a:lt1>
        <a:srgbClr val="FFFFFF"/>
      </a:lt1>
      <a:dk2>
        <a:srgbClr val="1C311C"/>
      </a:dk2>
      <a:lt2>
        <a:srgbClr val="F2F0F3"/>
      </a:lt2>
      <a:accent1>
        <a:srgbClr val="45B814"/>
      </a:accent1>
      <a:accent2>
        <a:srgbClr val="85AE1F"/>
      </a:accent2>
      <a:accent3>
        <a:srgbClr val="21B833"/>
      </a:accent3>
      <a:accent4>
        <a:srgbClr val="6C31DA"/>
      </a:accent4>
      <a:accent5>
        <a:srgbClr val="BA29E7"/>
      </a:accent5>
      <a:accent6>
        <a:srgbClr val="D517B2"/>
      </a:accent6>
      <a:hlink>
        <a:srgbClr val="993FBF"/>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42B0E7C6-1071-483F-A575-9AF7EE1B96AC}" vid="{E18014FF-B132-4F63-9D72-5B85E99D6417}"/>
    </a:ext>
  </a:extLst>
</a:theme>
</file>

<file path=docProps/app.xml><?xml version="1.0" encoding="utf-8"?>
<Properties xmlns="http://schemas.openxmlformats.org/officeDocument/2006/extended-properties" xmlns:vt="http://schemas.openxmlformats.org/officeDocument/2006/docPropsVTypes">
  <TotalTime>60</TotalTime>
  <Words>262</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Grandview Display</vt:lpstr>
      <vt:lpstr>DashVTI</vt:lpstr>
      <vt:lpstr>Final Project Proposal</vt:lpstr>
      <vt:lpstr>Total Travel</vt:lpstr>
      <vt:lpstr>Screen Flows</vt:lpstr>
      <vt:lpstr>Database and GitHub</vt:lpstr>
      <vt:lpstr>Mock up of the application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Proposal</dc:title>
  <dc:creator>Peter Fishman</dc:creator>
  <cp:lastModifiedBy>Alihan Djamankulov</cp:lastModifiedBy>
  <cp:revision>4</cp:revision>
  <dcterms:created xsi:type="dcterms:W3CDTF">2022-11-03T03:40:19Z</dcterms:created>
  <dcterms:modified xsi:type="dcterms:W3CDTF">2022-11-03T12:58:16Z</dcterms:modified>
</cp:coreProperties>
</file>