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76" r:id="rId3"/>
    <p:sldId id="264" r:id="rId4"/>
    <p:sldId id="261" r:id="rId5"/>
    <p:sldId id="259" r:id="rId6"/>
    <p:sldId id="267" r:id="rId7"/>
    <p:sldId id="268" r:id="rId8"/>
    <p:sldId id="270" r:id="rId9"/>
    <p:sldId id="260" r:id="rId10"/>
    <p:sldId id="271" r:id="rId11"/>
    <p:sldId id="272" r:id="rId12"/>
    <p:sldId id="273" r:id="rId13"/>
    <p:sldId id="277" r:id="rId14"/>
    <p:sldId id="263" r:id="rId15"/>
    <p:sldId id="275" r:id="rId16"/>
    <p:sldId id="278" r:id="rId17"/>
    <p:sldId id="257" r:id="rId18"/>
    <p:sldId id="258" r:id="rId19"/>
    <p:sldId id="262" r:id="rId20"/>
    <p:sldId id="266"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5"/>
    <p:restoredTop sz="87132"/>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19</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3"/>
          <a:stretch>
            <a:fillRect/>
          </a:stretch>
        </p:blipFill>
        <p:spPr>
          <a:xfrm>
            <a:off x="6266014" y="4409962"/>
            <a:ext cx="1842170" cy="1950533"/>
          </a:xfrm>
          <a:prstGeom prst="rect">
            <a:avLst/>
          </a:prstGeom>
        </p:spPr>
      </p:pic>
      <p:pic>
        <p:nvPicPr>
          <p:cNvPr id="11" name="Content Placeholder 4" descr="A screenshot of a computer&#10;&#10;Description automatically generated">
            <a:extLst>
              <a:ext uri="{FF2B5EF4-FFF2-40B4-BE49-F238E27FC236}">
                <a16:creationId xmlns:a16="http://schemas.microsoft.com/office/drawing/2014/main" id="{DE765351-BE99-4C74-ACA9-E464C0C84BEA}"/>
              </a:ext>
            </a:extLst>
          </p:cNvPr>
          <p:cNvPicPr>
            <a:picLocks noChangeAspect="1"/>
          </p:cNvPicPr>
          <p:nvPr/>
        </p:nvPicPr>
        <p:blipFill>
          <a:blip r:embed="rId4"/>
          <a:stretch>
            <a:fillRect/>
          </a:stretch>
        </p:blipFill>
        <p:spPr>
          <a:xfrm>
            <a:off x="31634" y="89009"/>
            <a:ext cx="8076550" cy="4320953"/>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Why?</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a:bodyPr>
          <a:lstStyle/>
          <a:p>
            <a:pPr marL="0" indent="0">
              <a:buNone/>
            </a:pPr>
            <a:r>
              <a:rPr lang="en-US" b="1" i="1" dirty="0"/>
              <a:t>Ron Chernow: “One</a:t>
            </a:r>
            <a:r>
              <a:rPr lang="en-US" i="1" dirty="0"/>
              <a:t> of the very nice things about investing in the stock market is that you learn about all different aspects of the economy. It's your window into a very large world.”</a:t>
            </a:r>
          </a:p>
          <a:p>
            <a:pPr marL="0" indent="0">
              <a:buNone/>
            </a:pPr>
            <a:endParaRPr lang="en-US" dirty="0"/>
          </a:p>
          <a:p>
            <a:pPr marL="0" indent="0">
              <a:buNone/>
            </a:pPr>
            <a:r>
              <a:rPr lang="en-US" dirty="0"/>
              <a:t>What if we flipped the script?</a:t>
            </a:r>
          </a:p>
          <a:p>
            <a:pPr marL="0" indent="0">
              <a:buNone/>
            </a:pPr>
            <a:r>
              <a:rPr lang="en-US" dirty="0"/>
              <a:t>What if we used the </a:t>
            </a:r>
            <a:r>
              <a:rPr lang="en-US" i="1" dirty="0"/>
              <a:t>very large world </a:t>
            </a:r>
            <a:r>
              <a:rPr lang="en-US" dirty="0"/>
              <a:t>as a window into the stock market?</a:t>
            </a:r>
          </a:p>
          <a:p>
            <a:pPr marL="0" indent="0">
              <a:buNone/>
            </a:pPr>
            <a:r>
              <a:rPr lang="en-US" dirty="0"/>
              <a:t>What if we gathered and organized previously overlooked information into a sustainable database that enabled this view?</a:t>
            </a:r>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p>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1023</Words>
  <Application>Microsoft Office PowerPoint</Application>
  <PresentationFormat>Widescreen</PresentationFormat>
  <Paragraphs>144</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Tw Cen MT</vt:lpstr>
      <vt:lpstr>Circuit</vt:lpstr>
      <vt:lpstr>AGGREGATION OF MULTIPLE DATA SOURCES FOR INTEGRATED EQUITY MARKET ANALYSIS</vt:lpstr>
      <vt:lpstr>Why?</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ethics</vt:lpstr>
      <vt:lpstr>Conclusions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17</cp:revision>
  <dcterms:created xsi:type="dcterms:W3CDTF">2018-11-25T00:28:00Z</dcterms:created>
  <dcterms:modified xsi:type="dcterms:W3CDTF">2018-11-26T01:12:44Z</dcterms:modified>
</cp:coreProperties>
</file>