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6" r:id="rId3"/>
    <p:sldId id="264" r:id="rId4"/>
    <p:sldId id="261" r:id="rId5"/>
    <p:sldId id="259" r:id="rId6"/>
    <p:sldId id="267" r:id="rId7"/>
    <p:sldId id="268" r:id="rId8"/>
    <p:sldId id="270" r:id="rId9"/>
    <p:sldId id="260" r:id="rId10"/>
    <p:sldId id="271" r:id="rId11"/>
    <p:sldId id="272" r:id="rId12"/>
    <p:sldId id="273" r:id="rId13"/>
    <p:sldId id="277" r:id="rId14"/>
    <p:sldId id="263" r:id="rId15"/>
    <p:sldId id="275" r:id="rId16"/>
    <p:sldId id="278" r:id="rId17"/>
    <p:sldId id="257" r:id="rId18"/>
    <p:sldId id="258" r:id="rId19"/>
    <p:sldId id="280" r:id="rId20"/>
    <p:sldId id="262" r:id="rId21"/>
    <p:sldId id="26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p:restoredTop sz="87132"/>
  </p:normalViewPr>
  <p:slideViewPr>
    <p:cSldViewPr snapToGrid="0" snapToObjects="1">
      <p:cViewPr varScale="1">
        <p:scale>
          <a:sx n="78" d="100"/>
          <a:sy n="78" d="100"/>
        </p:scale>
        <p:origin x="109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t>
        <a:bodyPr/>
        <a:lstStyle/>
        <a:p>
          <a:endParaRPr lang="en-US"/>
        </a:p>
      </dgm:t>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t>
        <a:bodyPr/>
        <a:lstStyle/>
        <a:p>
          <a:endParaRPr lang="en-US"/>
        </a:p>
      </dgm:t>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t>
        <a:bodyPr/>
        <a:lstStyle/>
        <a:p>
          <a:endParaRPr lang="en-US"/>
        </a:p>
      </dgm:t>
    </dgm:pt>
    <dgm:pt modelId="{34A1C86B-380B-8946-A7D9-318C7178D2B4}" type="pres">
      <dgm:prSet presAssocID="{00CE1E3D-5895-6446-9F3E-AB4E4BE5A0C8}" presName="Name141" presStyleLbl="parChTrans1D3" presStyleIdx="0" presStyleCnt="3"/>
      <dgm:spPr/>
      <dgm:t>
        <a:bodyPr/>
        <a:lstStyle/>
        <a:p>
          <a:endParaRPr lang="en-US"/>
        </a:p>
      </dgm:t>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t>
        <a:bodyPr/>
        <a:lstStyle/>
        <a:p>
          <a:endParaRPr lang="en-US"/>
        </a:p>
      </dgm:t>
    </dgm:pt>
    <dgm:pt modelId="{EFB7774B-8185-1644-9141-DBFC7B177724}" type="pres">
      <dgm:prSet presAssocID="{9B1EC198-4A1E-5D4C-9B77-9DE047F9D3FA}" presName="Name141" presStyleLbl="parChTrans1D3" presStyleIdx="1" presStyleCnt="3"/>
      <dgm:spPr/>
      <dgm:t>
        <a:bodyPr/>
        <a:lstStyle/>
        <a:p>
          <a:endParaRPr lang="en-US"/>
        </a:p>
      </dgm:t>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t>
        <a:bodyPr/>
        <a:lstStyle/>
        <a:p>
          <a:endParaRPr lang="en-US"/>
        </a:p>
      </dgm:t>
    </dgm:pt>
    <dgm:pt modelId="{529BF845-11CD-4D41-B588-97A4CB9F5547}" type="pres">
      <dgm:prSet presAssocID="{CEFBE1CC-099A-F24C-92AA-FE35AB04CF4D}" presName="Name141" presStyleLbl="parChTrans1D3" presStyleIdx="2" presStyleCnt="3"/>
      <dgm:spPr/>
      <dgm:t>
        <a:bodyPr/>
        <a:lstStyle/>
        <a:p>
          <a:endParaRPr lang="en-US"/>
        </a:p>
      </dgm:t>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t>
        <a:bodyPr/>
        <a:lstStyle/>
        <a:p>
          <a:endParaRPr lang="en-US"/>
        </a:p>
      </dgm:t>
    </dgm:pt>
    <dgm:pt modelId="{8F5EC628-7EE7-8643-A56A-4563C94FADC0}" type="pres">
      <dgm:prSet presAssocID="{21680FB6-6688-7641-8814-DF6BFB4F9080}" presName="Name144" presStyleLbl="parChTrans1D2" presStyleIdx="0" presStyleCnt="1"/>
      <dgm:spPr/>
      <dgm:t>
        <a:bodyPr/>
        <a:lstStyle/>
        <a:p>
          <a:endParaRPr lang="en-US"/>
        </a:p>
      </dgm:t>
    </dgm:pt>
  </dgm:ptLst>
  <dgm:cxnLst>
    <dgm:cxn modelId="{DAC51719-A7B4-AC47-AC21-5EDFD0D938CC}" type="presOf" srcId="{AFBB05AA-B00F-7942-944F-AE8CA6A3C623}" destId="{B37337EC-F7E1-C14B-8D69-1DE47B592ABE}"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D824D305-A2DE-2840-9434-75869C296825}" type="presOf" srcId="{D98B5C20-E098-694C-BF21-1ECF2915B5ED}" destId="{25C79D8A-E005-CC41-8C9F-3DF08186CA03}" srcOrd="0" destOrd="0" presId="urn:microsoft.com/office/officeart/2008/layout/RadialCluster"/>
    <dgm:cxn modelId="{FB67CAD7-8297-C04F-8DAB-3B9F212B8AE1}" type="presOf" srcId="{E1C62498-875F-9A42-8BA2-12FE08231F75}" destId="{62862DC8-A228-5342-A14E-3CB7C5FAD70A}" srcOrd="0" destOrd="0" presId="urn:microsoft.com/office/officeart/2008/layout/RadialCluster"/>
    <dgm:cxn modelId="{EA2E4352-266D-9843-AA16-F922226B0420}" srcId="{AFBB05AA-B00F-7942-944F-AE8CA6A3C623}" destId="{BE0979DF-D84E-2345-97A8-8E6EA685D256}" srcOrd="0" destOrd="0" parTransId="{00CE1E3D-5895-6446-9F3E-AB4E4BE5A0C8}" sibTransId="{AC7DC699-FDF3-A545-BD8C-DA84E1E60879}"/>
    <dgm:cxn modelId="{A099E015-E820-9F49-941A-E28E7D86B781}" type="presOf" srcId="{CEFBE1CC-099A-F24C-92AA-FE35AB04CF4D}" destId="{529BF845-11CD-4D41-B588-97A4CB9F5547}" srcOrd="0" destOrd="0" presId="urn:microsoft.com/office/officeart/2008/layout/RadialCluster"/>
    <dgm:cxn modelId="{890A4DCB-AAD9-FC40-A6A7-5B50A19313F4}" srcId="{606AD026-0ACF-594E-A806-80D3B76FEA66}" destId="{6C822FC1-F83A-C847-948B-E21719CC17CD}" srcOrd="0" destOrd="0" parTransId="{E7621320-25CC-5A43-ACF0-1E50E051B2FE}" sibTransId="{1908800F-6D3F-E649-8C19-7A959B15266D}"/>
    <dgm:cxn modelId="{CA88FBB5-D6B1-8B40-8810-2F5174886B03}" type="presOf" srcId="{BE0979DF-D84E-2345-97A8-8E6EA685D256}" destId="{9DBE0817-C586-CB42-932F-C4F16146D573}"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80D7CC4-BE96-C547-A6B0-446144238C3B}" srcId="{AFBB05AA-B00F-7942-944F-AE8CA6A3C623}" destId="{E1C62498-875F-9A42-8BA2-12FE08231F75}" srcOrd="1" destOrd="0" parTransId="{9B1EC198-4A1E-5D4C-9B77-9DE047F9D3FA}" sibTransId="{B7F74456-7275-BF48-B9B5-1540296F4CEE}"/>
    <dgm:cxn modelId="{8A6034DC-2775-314F-A5BF-62035D5BA922}" type="presOf" srcId="{00CE1E3D-5895-6446-9F3E-AB4E4BE5A0C8}" destId="{34A1C86B-380B-8946-A7D9-318C7178D2B4}" srcOrd="0" destOrd="0" presId="urn:microsoft.com/office/officeart/2008/layout/RadialCluster"/>
    <dgm:cxn modelId="{E6287F54-7571-CC49-B241-6162FC723866}" type="presOf" srcId="{21680FB6-6688-7641-8814-DF6BFB4F9080}" destId="{8F5EC628-7EE7-8643-A56A-4563C94FADC0}"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20</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xmlns=""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xmlns="" id="{5FF7B57D-FF7B-48B3-9F60-9BCEEECF9E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EB95AFDF-FA7D-4311-9C65-6D507D92F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xmlns="" id="{9A5CCD98-20C1-4404-B788-FDA92F8A440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xmlns="" id="{C1424C76-B5C3-468E-86FA-8D9B269053D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xmlns="" id="{B3922267-72C9-403B-A6DE-7D0A43D554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xmlns="" id="{7276DB68-2E8D-4723-852B-7476DD38FE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xmlns="" id="{0A155711-4993-4D1E-89EA-A397C164F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xmlns="" id="{2AB42136-2551-4CAA-857F-65FA3247B4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xmlns="" id="{7C2ADEA1-EA3E-4C0E-A28E-460092F7FF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xmlns="" id="{B04584B3-081C-4286-A840-AB5B16B10A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xmlns="" id="{3AB388FD-C246-4936-A041-E0413A1329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xmlns="" id="{57692343-2D12-4F57-836C-945D407B6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xmlns="" id="{062EE710-0210-4840-8698-E0DF1C617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xmlns="" id="{161892F4-6071-40CD-8E18-CDEE0C91B5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xmlns="" id="{3E6BBE44-8D88-407D-B1C6-10C89DD6173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xmlns="" id="{1E90AE6E-328E-4730-825C-B5130F5CF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xmlns="" id="{24EC969F-6E4A-4163-ABDA-4674429A3D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xmlns="" id="{1B735C94-B049-42C6-9DEF-5DB70D58CE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xmlns="" id="{051C02E6-1954-478B-AEAE-BF8F36BE94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xmlns="" id="{6710B1C0-310A-48D0-B824-459D9AFC2FB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xmlns="" id="{1204A606-D9A6-4DC6-9F0E-D516EA1EB9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xmlns="" id="{EE569555-0243-4979-A537-C9B4AFD5F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xmlns="" id="{D52A977D-4993-48AF-A792-F2DE096391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xmlns="" id="{93CFF2DC-E52E-4D99-97D5-B0D7B792E5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xmlns="" id="{5E175372-AF09-42A7-B3D0-226C83489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xmlns="" id="{ABF20BA9-F4B2-49EA-A573-578B18977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xmlns="" id="{AA3A7A4B-C811-4E23-8BFD-5823A032DA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xmlns="" id="{47537781-F057-4B97-AD8F-12FE9BE59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xmlns="" id="{078883C7-EB52-4BB7-A9A7-F8C046A83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xmlns="" id="{63CCBBF8-5972-4ED3-AB5B-46DC425B1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xmlns="" id="{A8C19883-37FB-437C-A3AA-89AA6239D3A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xmlns="" id="{AF1753DD-4CEF-45EC-B952-90EA8895D7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xmlns="" id="{5B9356DB-C1BE-4D76-8FA7-4FBAA12D1D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xmlns="" id="{C4F59561-572D-42BA-A6FD-F3AFA1A394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xmlns="" id="{BB7A51A1-D509-4494-BAE2-1B96CAD4D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xmlns="" id="{D3FE0B5A-55DE-4E56-8E9B-B92D1DB9A8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xmlns="" id="{F125661C-3A0E-4B6E-B2AB-1B08C89251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xmlns="" id="{39304006-EE77-438A-A0D1-537322356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xmlns="" id="{C6031DEB-4109-4049-82CF-DD06483A2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xmlns="" id="{65FC2657-18D6-4490-88D6-32E6B1C6FB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xmlns="" id="{20BEA03B-3EAD-4FA2-BC9D-25A14D635C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xmlns=""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xmlns=""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xmlns=""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xmlns="" id="{5FF7B57D-FF7B-48B3-9F60-9BCEEECF9E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EB95AFDF-FA7D-4311-9C65-6D507D92F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xmlns="" id="{9A5CCD98-20C1-4404-B788-FDA92F8A440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xmlns="" id="{C1424C76-B5C3-468E-86FA-8D9B269053D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xmlns="" id="{B3922267-72C9-403B-A6DE-7D0A43D554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xmlns="" id="{7276DB68-2E8D-4723-852B-7476DD38FE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xmlns="" id="{0A155711-4993-4D1E-89EA-A397C164F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xmlns="" id="{2AB42136-2551-4CAA-857F-65FA3247B4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xmlns="" id="{7C2ADEA1-EA3E-4C0E-A28E-460092F7FF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xmlns="" id="{B04584B3-081C-4286-A840-AB5B16B10A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xmlns="" id="{3AB388FD-C246-4936-A041-E0413A1329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xmlns="" id="{57692343-2D12-4F57-836C-945D407B6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xmlns="" id="{062EE710-0210-4840-8698-E0DF1C617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xmlns="" id="{161892F4-6071-40CD-8E18-CDEE0C91B5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xmlns="" id="{3E6BBE44-8D88-407D-B1C6-10C89DD6173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xmlns="" id="{1E90AE6E-328E-4730-825C-B5130F5CF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xmlns="" id="{24EC969F-6E4A-4163-ABDA-4674429A3D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xmlns="" id="{1B735C94-B049-42C6-9DEF-5DB70D58CE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xmlns="" id="{051C02E6-1954-478B-AEAE-BF8F36BE94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xmlns="" id="{6710B1C0-310A-48D0-B824-459D9AFC2FB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xmlns="" id="{1204A606-D9A6-4DC6-9F0E-D516EA1EB9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xmlns="" id="{EE569555-0243-4979-A537-C9B4AFD5F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xmlns="" id="{D52A977D-4993-48AF-A792-F2DE096391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xmlns="" id="{93CFF2DC-E52E-4D99-97D5-B0D7B792E5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xmlns="" id="{5E175372-AF09-42A7-B3D0-226C83489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xmlns="" id="{ABF20BA9-F4B2-49EA-A573-578B18977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xmlns="" id="{AA3A7A4B-C811-4E23-8BFD-5823A032DA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xmlns="" id="{47537781-F057-4B97-AD8F-12FE9BE59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xmlns="" id="{078883C7-EB52-4BB7-A9A7-F8C046A83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xmlns="" id="{63CCBBF8-5972-4ED3-AB5B-46DC425B1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xmlns="" id="{A8C19883-37FB-437C-A3AA-89AA6239D3A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xmlns="" id="{AF1753DD-4CEF-45EC-B952-90EA8895D7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xmlns="" id="{5B9356DB-C1BE-4D76-8FA7-4FBAA12D1D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xmlns="" id="{C4F59561-572D-42BA-A6FD-F3AFA1A394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xmlns="" id="{BB7A51A1-D509-4494-BAE2-1B96CAD4D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xmlns="" id="{D3FE0B5A-55DE-4E56-8E9B-B92D1DB9A8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xmlns="" id="{F125661C-3A0E-4B6E-B2AB-1B08C89251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xmlns="" id="{39304006-EE77-438A-A0D1-537322356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xmlns="" id="{C6031DEB-4109-4049-82CF-DD06483A2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xmlns="" id="{65FC2657-18D6-4490-88D6-32E6B1C6FB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xmlns="" id="{20BEA03B-3EAD-4FA2-BC9D-25A14D635C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xmlns=""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xmlns=""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xmlns=""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xmlns="" id="{5FF7B57D-FF7B-48B3-9F60-9BCEEECF9E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EB95AFDF-FA7D-4311-9C65-6D507D92F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xmlns="" id="{9A5CCD98-20C1-4404-B788-FDA92F8A440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xmlns="" id="{C1424C76-B5C3-468E-86FA-8D9B269053D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xmlns="" id="{B3922267-72C9-403B-A6DE-7D0A43D554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xmlns="" id="{7276DB68-2E8D-4723-852B-7476DD38FE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xmlns="" id="{0A155711-4993-4D1E-89EA-A397C164F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xmlns="" id="{2AB42136-2551-4CAA-857F-65FA3247B4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xmlns="" id="{7C2ADEA1-EA3E-4C0E-A28E-460092F7FF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xmlns="" id="{B04584B3-081C-4286-A840-AB5B16B10A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xmlns="" id="{3AB388FD-C246-4936-A041-E0413A1329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xmlns="" id="{57692343-2D12-4F57-836C-945D407B6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xmlns="" id="{062EE710-0210-4840-8698-E0DF1C617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xmlns="" id="{161892F4-6071-40CD-8E18-CDEE0C91B5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xmlns="" id="{3E6BBE44-8D88-407D-B1C6-10C89DD6173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xmlns="" id="{1E90AE6E-328E-4730-825C-B5130F5CF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xmlns="" id="{24EC969F-6E4A-4163-ABDA-4674429A3D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xmlns="" id="{1B735C94-B049-42C6-9DEF-5DB70D58CE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xmlns="" id="{051C02E6-1954-478B-AEAE-BF8F36BE94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xmlns="" id="{6710B1C0-310A-48D0-B824-459D9AFC2FB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xmlns="" id="{1204A606-D9A6-4DC6-9F0E-D516EA1EB9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xmlns="" id="{EE569555-0243-4979-A537-C9B4AFD5F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xmlns="" id="{D52A977D-4993-48AF-A792-F2DE096391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xmlns="" id="{93CFF2DC-E52E-4D99-97D5-B0D7B792E5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xmlns="" id="{5E175372-AF09-42A7-B3D0-226C83489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xmlns="" id="{ABF20BA9-F4B2-49EA-A573-578B18977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xmlns="" id="{AA3A7A4B-C811-4E23-8BFD-5823A032DA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xmlns="" id="{47537781-F057-4B97-AD8F-12FE9BE59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xmlns="" id="{078883C7-EB52-4BB7-A9A7-F8C046A83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xmlns="" id="{63CCBBF8-5972-4ED3-AB5B-46DC425B1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xmlns="" id="{A8C19883-37FB-437C-A3AA-89AA6239D3A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xmlns="" id="{AF1753DD-4CEF-45EC-B952-90EA8895D7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xmlns="" id="{5B9356DB-C1BE-4D76-8FA7-4FBAA12D1D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xmlns="" id="{C4F59561-572D-42BA-A6FD-F3AFA1A394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xmlns="" id="{BB7A51A1-D509-4494-BAE2-1B96CAD4D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xmlns="" id="{D3FE0B5A-55DE-4E56-8E9B-B92D1DB9A8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xmlns="" id="{F125661C-3A0E-4B6E-B2AB-1B08C89251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xmlns="" id="{39304006-EE77-438A-A0D1-537322356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xmlns="" id="{C6031DEB-4109-4049-82CF-DD06483A2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xmlns="" id="{65FC2657-18D6-4490-88D6-32E6B1C6FB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xmlns="" id="{20BEA03B-3EAD-4FA2-BC9D-25A14D635C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xmlns=""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xmlns=""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xmlns=""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xmlns="" id="{5FF7B57D-FF7B-48B3-9F60-9BCEEECF9E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EB95AFDF-FA7D-4311-9C65-6D507D92F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xmlns="" id="{9A5CCD98-20C1-4404-B788-FDA92F8A440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xmlns="" id="{C1424C76-B5C3-468E-86FA-8D9B269053D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xmlns="" id="{B3922267-72C9-403B-A6DE-7D0A43D554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xmlns="" id="{7276DB68-2E8D-4723-852B-7476DD38FE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xmlns="" id="{0A155711-4993-4D1E-89EA-A397C164F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xmlns="" id="{2AB42136-2551-4CAA-857F-65FA3247B4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xmlns="" id="{7C2ADEA1-EA3E-4C0E-A28E-460092F7FF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xmlns="" id="{B04584B3-081C-4286-A840-AB5B16B10A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xmlns="" id="{3AB388FD-C246-4936-A041-E0413A1329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xmlns="" id="{57692343-2D12-4F57-836C-945D407B6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xmlns="" id="{062EE710-0210-4840-8698-E0DF1C617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xmlns="" id="{161892F4-6071-40CD-8E18-CDEE0C91B5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xmlns="" id="{3E6BBE44-8D88-407D-B1C6-10C89DD6173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xmlns="" id="{1E90AE6E-328E-4730-825C-B5130F5CF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xmlns="" id="{24EC969F-6E4A-4163-ABDA-4674429A3D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xmlns="" id="{1B735C94-B049-42C6-9DEF-5DB70D58CE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xmlns="" id="{051C02E6-1954-478B-AEAE-BF8F36BE94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xmlns="" id="{6710B1C0-310A-48D0-B824-459D9AFC2FB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xmlns="" id="{1204A606-D9A6-4DC6-9F0E-D516EA1EB9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xmlns="" id="{EE569555-0243-4979-A537-C9B4AFD5F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xmlns="" id="{D52A977D-4993-48AF-A792-F2DE096391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xmlns="" id="{93CFF2DC-E52E-4D99-97D5-B0D7B792E5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xmlns="" id="{5E175372-AF09-42A7-B3D0-226C83489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xmlns="" id="{ABF20BA9-F4B2-49EA-A573-578B18977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xmlns="" id="{AA3A7A4B-C811-4E23-8BFD-5823A032DA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xmlns="" id="{47537781-F057-4B97-AD8F-12FE9BE59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xmlns="" id="{078883C7-EB52-4BB7-A9A7-F8C046A83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xmlns="" id="{63CCBBF8-5972-4ED3-AB5B-46DC425B1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xmlns="" id="{A8C19883-37FB-437C-A3AA-89AA6239D3A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xmlns="" id="{AF1753DD-4CEF-45EC-B952-90EA8895D7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xmlns="" id="{5B9356DB-C1BE-4D76-8FA7-4FBAA12D1D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xmlns="" id="{C4F59561-572D-42BA-A6FD-F3AFA1A394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xmlns="" id="{BB7A51A1-D509-4494-BAE2-1B96CAD4D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xmlns="" id="{D3FE0B5A-55DE-4E56-8E9B-B92D1DB9A8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xmlns="" id="{F125661C-3A0E-4B6E-B2AB-1B08C89251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xmlns="" id="{39304006-EE77-438A-A0D1-537322356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xmlns="" id="{C6031DEB-4109-4049-82CF-DD06483A2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xmlns="" id="{65FC2657-18D6-4490-88D6-32E6B1C6FB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xmlns="" id="{20BEA03B-3EAD-4FA2-BC9D-25A14D635C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xmlns=""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xmlns=""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xmlns=""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xmlns=""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xmlns=""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xmlns=""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xmlns=""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xmlns=""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xmlns=""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xmlns=""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xmlns=""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xmlns="" id="{83BC288B-BD1D-2647-83A9-F079D1F2632F}"/>
              </a:ext>
            </a:extLst>
          </p:cNvPr>
          <p:cNvPicPr>
            <a:picLocks noChangeAspect="1"/>
          </p:cNvPicPr>
          <p:nvPr/>
        </p:nvPicPr>
        <p:blipFill>
          <a:blip r:embed="rId3"/>
          <a:stretch>
            <a:fillRect/>
          </a:stretch>
        </p:blipFill>
        <p:spPr>
          <a:xfrm>
            <a:off x="8085220" y="5015899"/>
            <a:ext cx="1614400" cy="1709365"/>
          </a:xfrm>
          <a:prstGeom prst="rect">
            <a:avLst/>
          </a:prstGeom>
        </p:spPr>
      </p:pic>
      <p:pic>
        <p:nvPicPr>
          <p:cNvPr id="4" name="Picture 3"/>
          <p:cNvPicPr>
            <a:picLocks noChangeAspect="1"/>
          </p:cNvPicPr>
          <p:nvPr/>
        </p:nvPicPr>
        <p:blipFill>
          <a:blip r:embed="rId4"/>
          <a:stretch>
            <a:fillRect/>
          </a:stretch>
        </p:blipFill>
        <p:spPr>
          <a:xfrm>
            <a:off x="0" y="302502"/>
            <a:ext cx="7798958" cy="3546500"/>
          </a:xfrm>
          <a:prstGeom prst="rect">
            <a:avLst/>
          </a:prstGeom>
        </p:spPr>
      </p:pic>
      <p:pic>
        <p:nvPicPr>
          <p:cNvPr id="5" name="Picture 4"/>
          <p:cNvPicPr>
            <a:picLocks noChangeAspect="1"/>
          </p:cNvPicPr>
          <p:nvPr/>
        </p:nvPicPr>
        <p:blipFill>
          <a:blip r:embed="rId5"/>
          <a:stretch>
            <a:fillRect/>
          </a:stretch>
        </p:blipFill>
        <p:spPr>
          <a:xfrm>
            <a:off x="44042" y="4550494"/>
            <a:ext cx="7843000" cy="2307506"/>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xmlns=""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xmlns=""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xmlns=""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xmlns=""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xmlns=""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xmlns=""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xmlns=""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xmlns=""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xmlns=""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xmlns=""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xmlns=""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xmlns=""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xmlns=""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xmlns=""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xmlns=""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xmlns="" id="{2C925643-012C-324D-B63A-03FCB4CB55C6}"/>
              </a:ext>
            </a:extLst>
          </p:cNvPr>
          <p:cNvSpPr txBox="1"/>
          <p:nvPr/>
        </p:nvSpPr>
        <p:spPr>
          <a:xfrm>
            <a:off x="6966129" y="2657241"/>
            <a:ext cx="4714594" cy="461665"/>
          </a:xfrm>
          <a:prstGeom prst="rect">
            <a:avLst/>
          </a:prstGeom>
          <a:noFill/>
        </p:spPr>
        <p:txBody>
          <a:bodyPr wrap="square" rtlCol="0">
            <a:spAutoFit/>
          </a:bodyPr>
          <a:lstStyle/>
          <a:p>
            <a:r>
              <a:rPr lang="en-US" sz="2400" dirty="0" smtClean="0"/>
              <a:t>Correlation does not imply causation</a:t>
            </a:r>
            <a:endParaRPr lang="en-US" sz="2400" dirty="0"/>
          </a:p>
        </p:txBody>
      </p:sp>
    </p:spTree>
    <p:extLst>
      <p:ext uri="{BB962C8B-B14F-4D97-AF65-F5344CB8AC3E}">
        <p14:creationId xmlns:p14="http://schemas.microsoft.com/office/powerpoint/2010/main" val="75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xmlns="" id="{3FC025D0-DCA8-4E47-8946-C1DBE2899076}"/>
              </a:ext>
            </a:extLst>
          </p:cNvPr>
          <p:cNvPicPr>
            <a:picLocks noChangeAspect="1"/>
          </p:cNvPicPr>
          <p:nvPr/>
        </p:nvPicPr>
        <p:blipFill>
          <a:blip r:embed="rId2"/>
          <a:stretch>
            <a:fillRect/>
          </a:stretch>
        </p:blipFill>
        <p:spPr>
          <a:xfrm>
            <a:off x="7140434" y="5001876"/>
            <a:ext cx="1377771" cy="1458816"/>
          </a:xfrm>
          <a:prstGeom prst="rect">
            <a:avLst/>
          </a:prstGeom>
        </p:spPr>
      </p:pic>
      <p:sp>
        <p:nvSpPr>
          <p:cNvPr id="34" name="Title 1">
            <a:extLst>
              <a:ext uri="{FF2B5EF4-FFF2-40B4-BE49-F238E27FC236}">
                <a16:creationId xmlns:a16="http://schemas.microsoft.com/office/drawing/2014/main" xmlns=""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xmlns="" id="{2C925643-012C-324D-B63A-03FCB4CB55C6}"/>
              </a:ext>
            </a:extLst>
          </p:cNvPr>
          <p:cNvSpPr txBox="1"/>
          <p:nvPr/>
        </p:nvSpPr>
        <p:spPr>
          <a:xfrm>
            <a:off x="6966129" y="2657241"/>
            <a:ext cx="4714594" cy="830997"/>
          </a:xfrm>
          <a:prstGeom prst="rect">
            <a:avLst/>
          </a:prstGeom>
          <a:noFill/>
        </p:spPr>
        <p:txBody>
          <a:bodyPr wrap="square" rtlCol="0">
            <a:spAutoFit/>
          </a:bodyPr>
          <a:lstStyle/>
          <a:p>
            <a:r>
              <a:rPr lang="en-US" sz="2400" dirty="0" smtClean="0"/>
              <a:t>Adding tweets to the model</a:t>
            </a:r>
          </a:p>
          <a:p>
            <a:r>
              <a:rPr lang="en-US" sz="2400" dirty="0" smtClean="0"/>
              <a:t>Example used @</a:t>
            </a:r>
            <a:r>
              <a:rPr lang="en-US" sz="2400" dirty="0" err="1" smtClean="0"/>
              <a:t>realDonaldTrump</a:t>
            </a:r>
            <a:endParaRPr lang="en-US" sz="2400" dirty="0"/>
          </a:p>
        </p:txBody>
      </p:sp>
      <p:pic>
        <p:nvPicPr>
          <p:cNvPr id="2" name="Picture 1"/>
          <p:cNvPicPr>
            <a:picLocks noChangeAspect="1"/>
          </p:cNvPicPr>
          <p:nvPr/>
        </p:nvPicPr>
        <p:blipFill>
          <a:blip r:embed="rId3"/>
          <a:stretch>
            <a:fillRect/>
          </a:stretch>
        </p:blipFill>
        <p:spPr>
          <a:xfrm>
            <a:off x="-1" y="3330983"/>
            <a:ext cx="6966129" cy="3341786"/>
          </a:xfrm>
          <a:prstGeom prst="rect">
            <a:avLst/>
          </a:prstGeom>
        </p:spPr>
      </p:pic>
      <p:pic>
        <p:nvPicPr>
          <p:cNvPr id="4" name="Picture 3"/>
          <p:cNvPicPr>
            <a:picLocks noChangeAspect="1"/>
          </p:cNvPicPr>
          <p:nvPr/>
        </p:nvPicPr>
        <p:blipFill>
          <a:blip r:embed="rId4"/>
          <a:stretch>
            <a:fillRect/>
          </a:stretch>
        </p:blipFill>
        <p:spPr>
          <a:xfrm>
            <a:off x="1494872" y="149990"/>
            <a:ext cx="3976381" cy="2349935"/>
          </a:xfrm>
          <a:prstGeom prst="rect">
            <a:avLst/>
          </a:prstGeom>
        </p:spPr>
      </p:pic>
    </p:spTree>
    <p:extLst>
      <p:ext uri="{BB962C8B-B14F-4D97-AF65-F5344CB8AC3E}">
        <p14:creationId xmlns:p14="http://schemas.microsoft.com/office/powerpoint/2010/main" val="378119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FE7BA-8980-1849-8894-5CF93BE111B6}"/>
              </a:ext>
            </a:extLst>
          </p:cNvPr>
          <p:cNvSpPr>
            <a:spLocks noGrp="1"/>
          </p:cNvSpPr>
          <p:nvPr>
            <p:ph type="title"/>
          </p:nvPr>
        </p:nvSpPr>
        <p:spPr>
          <a:xfrm>
            <a:off x="1141413" y="422575"/>
            <a:ext cx="9905998" cy="1184156"/>
          </a:xfrm>
        </p:spPr>
        <p:txBody>
          <a:bodyPr/>
          <a:lstStyle/>
          <a:p>
            <a:r>
              <a:rPr lang="en-US" dirty="0"/>
              <a:t>Why?</a:t>
            </a:r>
          </a:p>
        </p:txBody>
      </p:sp>
      <p:sp>
        <p:nvSpPr>
          <p:cNvPr id="3" name="Content Placeholder 2">
            <a:extLst>
              <a:ext uri="{FF2B5EF4-FFF2-40B4-BE49-F238E27FC236}">
                <a16:creationId xmlns:a16="http://schemas.microsoft.com/office/drawing/2014/main" xmlns="" id="{B03808AA-A616-7342-BE69-1DEB35A7123D}"/>
              </a:ext>
            </a:extLst>
          </p:cNvPr>
          <p:cNvSpPr>
            <a:spLocks noGrp="1"/>
          </p:cNvSpPr>
          <p:nvPr>
            <p:ph idx="1"/>
          </p:nvPr>
        </p:nvSpPr>
        <p:spPr>
          <a:xfrm>
            <a:off x="1141412" y="1606731"/>
            <a:ext cx="9905999" cy="4184470"/>
          </a:xfrm>
        </p:spPr>
        <p:txBody>
          <a:bodyPr>
            <a:normAutofit/>
          </a:bodyPr>
          <a:lstStyle/>
          <a:p>
            <a:pPr marL="0" indent="0">
              <a:buNone/>
            </a:pPr>
            <a:r>
              <a:rPr lang="en-US" b="1" i="1" dirty="0"/>
              <a:t>Ron Chernow: “One</a:t>
            </a:r>
            <a:r>
              <a:rPr lang="en-US" i="1" dirty="0"/>
              <a:t> of the very nice things about investing in the stock market is that you learn about all different aspects of the economy. It's your window into a very large world.”</a:t>
            </a:r>
          </a:p>
          <a:p>
            <a:pPr marL="0" indent="0">
              <a:buNone/>
            </a:pPr>
            <a:endParaRPr lang="en-US" dirty="0"/>
          </a:p>
          <a:p>
            <a:pPr marL="0" indent="0">
              <a:buNone/>
            </a:pPr>
            <a:r>
              <a:rPr lang="en-US" dirty="0"/>
              <a:t>What if we flipped the script?</a:t>
            </a:r>
          </a:p>
          <a:p>
            <a:pPr marL="0" indent="0">
              <a:buNone/>
            </a:pPr>
            <a:r>
              <a:rPr lang="en-US" dirty="0"/>
              <a:t>What if we used the </a:t>
            </a:r>
            <a:r>
              <a:rPr lang="en-US" i="1" dirty="0"/>
              <a:t>very large world </a:t>
            </a:r>
            <a:r>
              <a:rPr lang="en-US" dirty="0"/>
              <a:t>as a window into the stock market?</a:t>
            </a:r>
          </a:p>
          <a:p>
            <a:pPr marL="0" indent="0">
              <a:buNone/>
            </a:pPr>
            <a:r>
              <a:rPr lang="en-US" dirty="0"/>
              <a:t>What if we gathered and organized previously overlooked information into a sustainable database that enabled this view?</a:t>
            </a:r>
          </a:p>
          <a:p>
            <a:pPr marL="0" indent="0">
              <a:buNone/>
            </a:pPr>
            <a:endParaRPr lang="en-US" dirty="0"/>
          </a:p>
        </p:txBody>
      </p:sp>
      <p:cxnSp>
        <p:nvCxnSpPr>
          <p:cNvPr id="5" name="Straight Connector 4">
            <a:extLst>
              <a:ext uri="{FF2B5EF4-FFF2-40B4-BE49-F238E27FC236}">
                <a16:creationId xmlns:a16="http://schemas.microsoft.com/office/drawing/2014/main" xmlns=""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xmlns=""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xmlns=""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xmlns=""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xmlns=""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xmlns=""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xmlns=""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r>
              <a:rPr lang="en-US" dirty="0" smtClean="0"/>
              <a:t>.</a:t>
            </a:r>
          </a:p>
          <a:p>
            <a:r>
              <a:rPr lang="en-US" dirty="0" smtClean="0"/>
              <a:t>Ability to pull more than five years historical stock data</a:t>
            </a:r>
          </a:p>
          <a:p>
            <a:r>
              <a:rPr lang="en-US" dirty="0" smtClean="0"/>
              <a:t>Categorize tweets for easier analysis</a:t>
            </a:r>
            <a:endParaRPr lang="en-US" dirty="0"/>
          </a:p>
          <a:p>
            <a:endParaRPr lang="en-US" dirty="0"/>
          </a:p>
        </p:txBody>
      </p:sp>
      <p:cxnSp>
        <p:nvCxnSpPr>
          <p:cNvPr id="4" name="Straight Connector 3">
            <a:extLst>
              <a:ext uri="{FF2B5EF4-FFF2-40B4-BE49-F238E27FC236}">
                <a16:creationId xmlns:a16="http://schemas.microsoft.com/office/drawing/2014/main" xmlns=""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xmlns=""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xmlns=""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xmlns="" id="{56E1BCEA-2083-DE44-A972-4CBC8DE4B50A}"/>
              </a:ext>
            </a:extLst>
          </p:cNvPr>
          <p:cNvSpPr>
            <a:spLocks noGrp="1"/>
          </p:cNvSpPr>
          <p:nvPr>
            <p:ph idx="1"/>
          </p:nvPr>
        </p:nvSpPr>
        <p:spPr>
          <a:xfrm>
            <a:off x="1141412" y="1894114"/>
            <a:ext cx="9905999" cy="3897087"/>
          </a:xfrm>
        </p:spPr>
        <p:txBody>
          <a:bodyPr>
            <a:normAutofit lnSpcReduction="10000"/>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xmlns=""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xmlns=""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xmlns=""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xmlns=""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xmlns=""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xmlns=""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xmlns=""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xmlns=""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xmlns=""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xmlns=""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xmlns=""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xmlns=""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xmlns=""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xmlns=""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xmlns=""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xmlns=""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xmlns=""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xmlns=""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xmlns=""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xmlns=""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895</Words>
  <Application>Microsoft Office PowerPoint</Application>
  <PresentationFormat>Widescreen</PresentationFormat>
  <Paragraphs>149</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AGGREGATION OF MULTIPLE DATA SOURCES FOR INTEGRATED EQUITY MARKET ANALYSIS</vt:lpstr>
      <vt:lpstr>Why?</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PowerPoint Presentation</vt:lpstr>
      <vt:lpstr>ethics</vt:lpstr>
      <vt:lpstr>Conclusions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Vasquez, James</cp:lastModifiedBy>
  <cp:revision>20</cp:revision>
  <dcterms:created xsi:type="dcterms:W3CDTF">2018-11-25T00:28:00Z</dcterms:created>
  <dcterms:modified xsi:type="dcterms:W3CDTF">2018-11-26T04:43:33Z</dcterms:modified>
</cp:coreProperties>
</file>