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7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3"/>
    <p:restoredTop sz="87132"/>
  </p:normalViewPr>
  <p:slideViewPr>
    <p:cSldViewPr snapToGrid="0" snapToObjects="1">
      <p:cViewPr varScale="1">
        <p:scale>
          <a:sx n="80" d="100"/>
          <a:sy n="80"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276323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3;&#10;&#13;&#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3;&#10;&#13;&#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3;&#10;&#13;&#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u="sng" dirty="0">
                <a:solidFill>
                  <a:srgbClr val="FFFFFF"/>
                </a:solidFill>
                <a:hlinkClick r:id="rId3"/>
              </a:rPr>
              <a:t>https://finance.yahoo.com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omputer&#13;&#10;&#13;&#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3;&#10;&#13;&#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It may be concluded that with the construction of such a database schema the information available may in fact unlock asymmetric information to equity market participants. </a:t>
            </a:r>
          </a:p>
          <a:p>
            <a:r>
              <a:rPr lang="en-US" dirty="0"/>
              <a:t>Simply put, with information comes advantage within market structures that are at times zero sum, and are built and monitored under an almost singular premise of transparency to all participants.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 continued</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a:p>
            <a:endParaRPr lang="en-US" dirty="0"/>
          </a:p>
        </p:txBody>
      </p:sp>
    </p:spTree>
    <p:extLst>
      <p:ext uri="{BB962C8B-B14F-4D97-AF65-F5344CB8AC3E}">
        <p14:creationId xmlns:p14="http://schemas.microsoft.com/office/powerpoint/2010/main" val="361606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512585"/>
            <a:ext cx="9905999" cy="3278615"/>
          </a:xfrm>
        </p:spPr>
        <p:txBody>
          <a:bodyPr/>
          <a:lstStyle/>
          <a:p>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lnSpcReduction="1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https://finance.yahoo.com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1015</Words>
  <Application>Microsoft Macintosh PowerPoint</Application>
  <PresentationFormat>Widescreen</PresentationFormat>
  <Paragraphs>127</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Ethics continued</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Flaming, Peter</cp:lastModifiedBy>
  <cp:revision>6</cp:revision>
  <dcterms:created xsi:type="dcterms:W3CDTF">2018-11-25T00:28:00Z</dcterms:created>
  <dcterms:modified xsi:type="dcterms:W3CDTF">2018-11-25T02:11:24Z</dcterms:modified>
</cp:coreProperties>
</file>