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24271-0C78-446D-9FAB-F4565A89C1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1F135B-83CF-40CB-9534-D76CBA092E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B3ABC-FDC5-4FEF-BE0A-066D44768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6054D-2918-4E08-B9A4-B6DCEB55E28F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C9140-0DF7-403C-AACB-5A9814AA6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C3316-FF05-4748-83B9-9881CD7AB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0EE3C-8002-4E1F-A791-715FD02CA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232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07100-2445-4FEC-83DD-091C1A822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C1FF0D-7C28-4725-B4A3-677151E76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805A8-ACFD-4546-80AB-0899C3EBB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6054D-2918-4E08-B9A4-B6DCEB55E28F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67B14-6D04-4F23-9709-EF711B630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F626C-DFF4-44CD-83C2-9960DD33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0EE3C-8002-4E1F-A791-715FD02CA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6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11E2E8-2CB4-444E-A27F-2F2FDD89AA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06CF68-451E-407E-857D-DB9ED96402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E6D5C-EFEA-434F-84E6-9FF27F5E4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6054D-2918-4E08-B9A4-B6DCEB55E28F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4ECB2-2AA8-4C84-B20A-079375F21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F5997-3043-4F8B-9625-D4967849C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0EE3C-8002-4E1F-A791-715FD02CA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468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77898-262F-45F3-8D83-02240A642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F6185-6044-4EDC-A084-96F2FBA3C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0AD06-F0D0-4CC5-8CFF-8BFF1EC4E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6054D-2918-4E08-B9A4-B6DCEB55E28F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54079-15C3-4C31-AD23-5258EACF9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97B3B-C234-4899-8414-932BAC786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0EE3C-8002-4E1F-A791-715FD02CA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94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25911-9A55-4A34-BD9C-5769FAE56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60561-E2DA-48A6-8E87-E602DCCCD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2E1D8-5AB5-41AD-873D-1B07C4390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6054D-2918-4E08-B9A4-B6DCEB55E28F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382CE-B1E7-421E-AB7B-8B2C18B4B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FD27F-E2BC-4636-97A9-00DBF3489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0EE3C-8002-4E1F-A791-715FD02CA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117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C3799-C299-40FB-802B-99CC43462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DB51C-5CA9-4928-A47C-3126E514AB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DB941A-13A7-429A-8DA4-397E43D75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EC19E-CA09-416B-962C-A761B2BDE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6054D-2918-4E08-B9A4-B6DCEB55E28F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6DBB7-7284-46D8-86ED-B23F673F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7E012D-B197-4C3C-8811-5743D112D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0EE3C-8002-4E1F-A791-715FD02CA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17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A22F3-08AE-4E45-81CA-2F69A410C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C4905-A1CC-4EE7-8CC0-5100D423E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AFADD9-8E0D-4A53-B3C4-C096604EB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59CFD7-710C-424A-B249-F61F8293E3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2DF370-97E6-4F7A-AA1C-CE0F2D8270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34919B-9816-4242-8A0A-83EFA5C5E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6054D-2918-4E08-B9A4-B6DCEB55E28F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A80C44-1366-49E9-9214-990D86605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467F4F-041F-4F54-9595-0D277EDDB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0EE3C-8002-4E1F-A791-715FD02CA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9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19F60-B791-4F63-BFA2-BD742BEB0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0DB66C-B9F5-478B-B949-24F5F44A9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6054D-2918-4E08-B9A4-B6DCEB55E28F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BE0821-C424-4D33-8CF5-E93F6E389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506823-51B5-4F6F-95ED-6BA9A0D26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0EE3C-8002-4E1F-A791-715FD02CA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32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CA2B61-397B-47E7-A5B6-79F413561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6054D-2918-4E08-B9A4-B6DCEB55E28F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568A80-978D-4F25-9F6D-496F02AD6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D74627-DB69-4D00-94AA-CCB5D54CF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0EE3C-8002-4E1F-A791-715FD02CA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33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1335C-9A11-4644-AF6E-8EF027A71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2B887-DF4B-47FC-B884-CAF018BAE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5AE6D2-AC80-45D8-854E-FC12A81BB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0CF754-01C3-43EF-8500-18C20CE63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6054D-2918-4E08-B9A4-B6DCEB55E28F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98C226-9682-4D08-9930-507FFED40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77D12-705E-435B-860D-2C78AC6C7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0EE3C-8002-4E1F-A791-715FD02CA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944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9507A-6A7D-44A5-82CA-2D8A048F2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30A6A4-D4D4-4BB5-B16A-8F3D694D6B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7D1EA-E9A4-4C64-A09B-8AEF57EA8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FE700-C1D3-4742-947E-5109385DD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6054D-2918-4E08-B9A4-B6DCEB55E28F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24F42-5BD5-4F09-B686-E9E46CCC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9697B0-A757-46EC-985D-774712EAC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0EE3C-8002-4E1F-A791-715FD02CA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29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A6D0A6-A195-4176-A7F6-D20D1EB1B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6AEE8-68BC-4A68-8F47-77E3EB25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75FF9-F821-47BE-A05E-F1489127CB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6054D-2918-4E08-B9A4-B6DCEB55E28F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25271-AF52-4436-93FC-7C0D0D99FC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23296-CC05-4D58-9E5C-2F01911B87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0EE3C-8002-4E1F-A791-715FD02CA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962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6A6B7-B1FA-4F9E-9B47-ECB8EC4EC5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4C3C87-A8D9-4184-9D5F-691EC99C43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02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0CD87-CB96-45FE-BA74-A3398A047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2FAB4D-0E21-4FBC-8B00-E568B5079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Primary Requirements:</a:t>
            </a:r>
          </a:p>
          <a:p>
            <a:pPr lvl="1"/>
            <a:r>
              <a:rPr lang="en-US" dirty="0"/>
              <a:t>Ability to support quick data refreshes</a:t>
            </a:r>
          </a:p>
          <a:p>
            <a:pPr lvl="1"/>
            <a:r>
              <a:rPr lang="en-US" dirty="0"/>
              <a:t>Easy analysis by business intelligence tools.</a:t>
            </a:r>
          </a:p>
          <a:p>
            <a:r>
              <a:rPr lang="en-US" dirty="0"/>
              <a:t>Design:</a:t>
            </a:r>
          </a:p>
          <a:p>
            <a:pPr lvl="1"/>
            <a:r>
              <a:rPr lang="en-US" dirty="0"/>
              <a:t>Flat, independent tables.</a:t>
            </a:r>
          </a:p>
          <a:p>
            <a:pPr lvl="1"/>
            <a:r>
              <a:rPr lang="en-US" dirty="0"/>
              <a:t>Stored procedures </a:t>
            </a:r>
            <a:r>
              <a:rPr lang="en-US"/>
              <a:t>as abstraction layers.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338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31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Database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Serna</dc:creator>
  <cp:lastModifiedBy>Daniel Serna</cp:lastModifiedBy>
  <cp:revision>3</cp:revision>
  <dcterms:created xsi:type="dcterms:W3CDTF">2018-11-24T22:11:37Z</dcterms:created>
  <dcterms:modified xsi:type="dcterms:W3CDTF">2018-11-25T00:57:41Z</dcterms:modified>
</cp:coreProperties>
</file>