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75" r:id="rId16"/>
    <p:sldId id="257" r:id="rId17"/>
    <p:sldId id="258" r:id="rId18"/>
    <p:sldId id="262"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100" d="100"/>
          <a:sy n="100" d="100"/>
        </p:scale>
        <p:origin x="12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18</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5" name="Picture 4">
            <a:extLst>
              <a:ext uri="{FF2B5EF4-FFF2-40B4-BE49-F238E27FC236}">
                <a16:creationId xmlns:a16="http://schemas.microsoft.com/office/drawing/2014/main" id="{24B66F85-D7FA-47F3-A5E5-EB653BB4E47C}"/>
              </a:ext>
            </a:extLst>
          </p:cNvPr>
          <p:cNvPicPr>
            <a:picLocks noChangeAspect="1"/>
          </p:cNvPicPr>
          <p:nvPr/>
        </p:nvPicPr>
        <p:blipFill>
          <a:blip r:embed="rId5"/>
          <a:stretch>
            <a:fillRect/>
          </a:stretch>
        </p:blipFill>
        <p:spPr>
          <a:xfrm>
            <a:off x="4793304" y="2104702"/>
            <a:ext cx="6540032" cy="2108641"/>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5" name="Picture 4">
            <a:extLst>
              <a:ext uri="{FF2B5EF4-FFF2-40B4-BE49-F238E27FC236}">
                <a16:creationId xmlns:a16="http://schemas.microsoft.com/office/drawing/2014/main" id="{987245DC-9CB2-4EFC-BDF6-4AF9BFD81F1C}"/>
              </a:ext>
            </a:extLst>
          </p:cNvPr>
          <p:cNvPicPr>
            <a:picLocks noChangeAspect="1"/>
          </p:cNvPicPr>
          <p:nvPr/>
        </p:nvPicPr>
        <p:blipFill>
          <a:blip r:embed="rId6"/>
          <a:stretch>
            <a:fillRect/>
          </a:stretch>
        </p:blipFill>
        <p:spPr>
          <a:xfrm>
            <a:off x="4508613" y="3982098"/>
            <a:ext cx="6985075" cy="2379531"/>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omputer&#10;&#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pic>
        <p:nvPicPr>
          <p:cNvPr id="89" name="Picture 88">
            <a:extLst>
              <a:ext uri="{FF2B5EF4-FFF2-40B4-BE49-F238E27FC236}">
                <a16:creationId xmlns:a16="http://schemas.microsoft.com/office/drawing/2014/main" id="{8132DB2F-2F25-D640-8C0F-8779EE848886}"/>
              </a:ext>
            </a:extLst>
          </p:cNvPr>
          <p:cNvPicPr>
            <a:picLocks noChangeAspect="1"/>
          </p:cNvPicPr>
          <p:nvPr/>
        </p:nvPicPr>
        <p:blipFill>
          <a:blip r:embed="rId6"/>
          <a:stretch>
            <a:fillRect/>
          </a:stretch>
        </p:blipFill>
        <p:spPr>
          <a:xfrm>
            <a:off x="1945156" y="4639179"/>
            <a:ext cx="1842170" cy="1950533"/>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98273F91-8871-452A-9A3F-D958765CADDE}"/>
              </a:ext>
            </a:extLst>
          </p:cNvPr>
          <p:cNvPicPr>
            <a:picLocks noGrp="1" noChangeAspect="1"/>
          </p:cNvPicPr>
          <p:nvPr>
            <p:ph idx="1"/>
          </p:nvPr>
        </p:nvPicPr>
        <p:blipFill>
          <a:blip r:embed="rId3"/>
          <a:stretch>
            <a:fillRect/>
          </a:stretch>
        </p:blipFill>
        <p:spPr>
          <a:xfrm>
            <a:off x="3074862" y="2697770"/>
            <a:ext cx="4762752" cy="3541712"/>
          </a:xfrm>
        </p:spPr>
      </p:pic>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550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1E03029E-0F85-FF4C-BEC2-B294170AAFE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1013</Words>
  <Application>Microsoft Office PowerPoint</Application>
  <PresentationFormat>Widescreen</PresentationFormat>
  <Paragraphs>136</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PowerPoint Presentation</vt:lpstr>
      <vt:lpstr>ethics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12</cp:revision>
  <dcterms:created xsi:type="dcterms:W3CDTF">2018-11-25T00:28:00Z</dcterms:created>
  <dcterms:modified xsi:type="dcterms:W3CDTF">2018-11-26T00:12:28Z</dcterms:modified>
</cp:coreProperties>
</file>