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76" r:id="rId16"/>
    <p:sldId id="257" r:id="rId17"/>
    <p:sldId id="258" r:id="rId18"/>
    <p:sldId id="262"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3"/>
    <p:restoredTop sz="87116"/>
  </p:normalViewPr>
  <p:slideViewPr>
    <p:cSldViewPr snapToGrid="0" snapToObjects="1">
      <p:cViewPr varScale="1">
        <p:scale>
          <a:sx n="100" d="100"/>
          <a:sy n="100"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19</a:t>
            </a:fld>
            <a:endParaRPr lang="en-US"/>
          </a:p>
        </p:txBody>
      </p:sp>
    </p:spTree>
    <p:extLst>
      <p:ext uri="{BB962C8B-B14F-4D97-AF65-F5344CB8AC3E}">
        <p14:creationId xmlns:p14="http://schemas.microsoft.com/office/powerpoint/2010/main" val="276323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screenshot of a computer&#10;&#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C638-BD0D-4441-86AA-96AA4146E95D}"/>
              </a:ext>
            </a:extLst>
          </p:cNvPr>
          <p:cNvSpPr>
            <a:spLocks noGrp="1"/>
          </p:cNvSpPr>
          <p:nvPr>
            <p:ph type="title"/>
          </p:nvPr>
        </p:nvSpPr>
        <p:spPr/>
        <p:txBody>
          <a:bodyPr/>
          <a:lstStyle/>
          <a:p>
            <a:r>
              <a:rPr lang="en-US" dirty="0"/>
              <a:t>Results: End state database design</a:t>
            </a:r>
          </a:p>
        </p:txBody>
      </p:sp>
      <p:sp>
        <p:nvSpPr>
          <p:cNvPr id="3" name="Content Placeholder 2">
            <a:extLst>
              <a:ext uri="{FF2B5EF4-FFF2-40B4-BE49-F238E27FC236}">
                <a16:creationId xmlns:a16="http://schemas.microsoft.com/office/drawing/2014/main" id="{86F84B85-7AA7-4760-B9EA-7F6E5C2FD37A}"/>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283426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6248396" y="27200"/>
            <a:ext cx="5165386" cy="1522304"/>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1" y="0"/>
            <a:ext cx="5943605" cy="6871599"/>
          </a:xfrm>
          <a:prstGeom prst="rect">
            <a:avLst/>
          </a:prstGeom>
        </p:spPr>
      </p:pic>
      <p:cxnSp>
        <p:nvCxnSpPr>
          <p:cNvPr id="7" name="Straight Arrow Connector 6">
            <a:extLst>
              <a:ext uri="{FF2B5EF4-FFF2-40B4-BE49-F238E27FC236}">
                <a16:creationId xmlns:a16="http://schemas.microsoft.com/office/drawing/2014/main" id="{0ACDB850-8790-8445-8AB7-BC45AC6CC058}"/>
              </a:ext>
            </a:extLst>
          </p:cNvPr>
          <p:cNvCxnSpPr>
            <a:cxnSpLocks/>
          </p:cNvCxnSpPr>
          <p:nvPr/>
        </p:nvCxnSpPr>
        <p:spPr>
          <a:xfrm flipH="1">
            <a:off x="2050869" y="1842400"/>
            <a:ext cx="4197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157606-49C5-0644-BC99-89BF9B1E9BAB}"/>
              </a:ext>
            </a:extLst>
          </p:cNvPr>
          <p:cNvSpPr txBox="1"/>
          <p:nvPr/>
        </p:nvSpPr>
        <p:spPr>
          <a:xfrm>
            <a:off x="6248396" y="1519234"/>
            <a:ext cx="1603373" cy="646331"/>
          </a:xfrm>
          <a:prstGeom prst="rect">
            <a:avLst/>
          </a:prstGeom>
          <a:noFill/>
        </p:spPr>
        <p:txBody>
          <a:bodyPr wrap="square" rtlCol="0">
            <a:spAutoFit/>
          </a:bodyPr>
          <a:lstStyle/>
          <a:p>
            <a:r>
              <a:rPr lang="en-US" dirty="0"/>
              <a:t>Orlando shooting</a:t>
            </a:r>
          </a:p>
        </p:txBody>
      </p:sp>
      <p:cxnSp>
        <p:nvCxnSpPr>
          <p:cNvPr id="9" name="Straight Arrow Connector 8">
            <a:extLst>
              <a:ext uri="{FF2B5EF4-FFF2-40B4-BE49-F238E27FC236}">
                <a16:creationId xmlns:a16="http://schemas.microsoft.com/office/drawing/2014/main" id="{37FA6F0E-11DC-7646-8EC1-9A13B576ACED}"/>
              </a:ext>
            </a:extLst>
          </p:cNvPr>
          <p:cNvCxnSpPr>
            <a:cxnSpLocks/>
            <a:stCxn id="10" idx="1"/>
          </p:cNvCxnSpPr>
          <p:nvPr/>
        </p:nvCxnSpPr>
        <p:spPr>
          <a:xfrm flipH="1">
            <a:off x="3004457" y="2569759"/>
            <a:ext cx="32071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C0F4E2-D2BE-3041-B70D-200EDDA0FAE7}"/>
              </a:ext>
            </a:extLst>
          </p:cNvPr>
          <p:cNvSpPr txBox="1"/>
          <p:nvPr/>
        </p:nvSpPr>
        <p:spPr>
          <a:xfrm>
            <a:off x="6211636" y="2246593"/>
            <a:ext cx="1603373" cy="646331"/>
          </a:xfrm>
          <a:prstGeom prst="rect">
            <a:avLst/>
          </a:prstGeom>
          <a:noFill/>
        </p:spPr>
        <p:txBody>
          <a:bodyPr wrap="square" rtlCol="0">
            <a:spAutoFit/>
          </a:bodyPr>
          <a:lstStyle/>
          <a:p>
            <a:r>
              <a:rPr lang="en-US" dirty="0"/>
              <a:t>Dallas officer shot and killed</a:t>
            </a:r>
          </a:p>
        </p:txBody>
      </p:sp>
      <p:cxnSp>
        <p:nvCxnSpPr>
          <p:cNvPr id="11" name="Straight Arrow Connector 10">
            <a:extLst>
              <a:ext uri="{FF2B5EF4-FFF2-40B4-BE49-F238E27FC236}">
                <a16:creationId xmlns:a16="http://schemas.microsoft.com/office/drawing/2014/main" id="{F4D2D57E-2406-3E4B-9732-71763681034C}"/>
              </a:ext>
            </a:extLst>
          </p:cNvPr>
          <p:cNvCxnSpPr>
            <a:cxnSpLocks/>
            <a:stCxn id="12" idx="1"/>
          </p:cNvCxnSpPr>
          <p:nvPr/>
        </p:nvCxnSpPr>
        <p:spPr>
          <a:xfrm flipH="1">
            <a:off x="4271554" y="3160993"/>
            <a:ext cx="1940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56EFA7-02D2-8B48-AC99-B158998CFE65}"/>
              </a:ext>
            </a:extLst>
          </p:cNvPr>
          <p:cNvSpPr txBox="1"/>
          <p:nvPr/>
        </p:nvSpPr>
        <p:spPr>
          <a:xfrm>
            <a:off x="6211635" y="2976327"/>
            <a:ext cx="1603373" cy="369332"/>
          </a:xfrm>
          <a:prstGeom prst="rect">
            <a:avLst/>
          </a:prstGeom>
          <a:noFill/>
        </p:spPr>
        <p:txBody>
          <a:bodyPr wrap="square" rtlCol="0">
            <a:spAutoFit/>
          </a:bodyPr>
          <a:lstStyle/>
          <a:p>
            <a:r>
              <a:rPr lang="en-US" dirty="0"/>
              <a:t>Milwaukie Riots</a:t>
            </a:r>
          </a:p>
        </p:txBody>
      </p:sp>
      <p:cxnSp>
        <p:nvCxnSpPr>
          <p:cNvPr id="13" name="Straight Arrow Connector 12">
            <a:extLst>
              <a:ext uri="{FF2B5EF4-FFF2-40B4-BE49-F238E27FC236}">
                <a16:creationId xmlns:a16="http://schemas.microsoft.com/office/drawing/2014/main" id="{C255097E-E34A-D948-94D7-6974C7E4714D}"/>
              </a:ext>
            </a:extLst>
          </p:cNvPr>
          <p:cNvCxnSpPr>
            <a:cxnSpLocks/>
            <a:stCxn id="14" idx="1"/>
          </p:cNvCxnSpPr>
          <p:nvPr/>
        </p:nvCxnSpPr>
        <p:spPr>
          <a:xfrm flipH="1">
            <a:off x="4368967" y="3744951"/>
            <a:ext cx="1842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AD110E-3584-AF4C-AFEC-BC3FC29BD0BA}"/>
              </a:ext>
            </a:extLst>
          </p:cNvPr>
          <p:cNvSpPr txBox="1"/>
          <p:nvPr/>
        </p:nvSpPr>
        <p:spPr>
          <a:xfrm>
            <a:off x="6211137" y="3421785"/>
            <a:ext cx="1603373" cy="646331"/>
          </a:xfrm>
          <a:prstGeom prst="rect">
            <a:avLst/>
          </a:prstGeom>
          <a:noFill/>
        </p:spPr>
        <p:txBody>
          <a:bodyPr wrap="square" rtlCol="0">
            <a:spAutoFit/>
          </a:bodyPr>
          <a:lstStyle/>
          <a:p>
            <a:r>
              <a:rPr lang="en-US"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6172203" y="4166500"/>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p:txBody>
          <a:bodyPr>
            <a:normAutofit/>
          </a:bodyPr>
          <a:lstStyle/>
          <a:p>
            <a:r>
              <a:rPr lang="en-US" dirty="0"/>
              <a:t>It may be concluded that with the construction of such a database schema the information available may in fact unlock asymmetric information to equity market participants. </a:t>
            </a:r>
          </a:p>
          <a:p>
            <a:r>
              <a:rPr lang="en-US" dirty="0"/>
              <a:t>Simply put, with information comes advantage within market structures that are at times zero sum, and are built and monitored under an almost singular premise of transparency to all participants. </a:t>
            </a:r>
          </a:p>
        </p:txBody>
      </p:sp>
    </p:spTree>
    <p:extLst>
      <p:ext uri="{BB962C8B-B14F-4D97-AF65-F5344CB8AC3E}">
        <p14:creationId xmlns:p14="http://schemas.microsoft.com/office/powerpoint/2010/main" val="38860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p:txBody>
          <a:bodyPr/>
          <a:lstStyle/>
          <a:p>
            <a:r>
              <a:rPr lang="en-US" dirty="0"/>
              <a:t>Ethics continued</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p:txBody>
          <a:bodyPr>
            <a:normAutofit/>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a:p>
            <a:endParaRPr lang="en-US" dirty="0"/>
          </a:p>
        </p:txBody>
      </p:sp>
    </p:spTree>
    <p:extLst>
      <p:ext uri="{BB962C8B-B14F-4D97-AF65-F5344CB8AC3E}">
        <p14:creationId xmlns:p14="http://schemas.microsoft.com/office/powerpoint/2010/main" val="361606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  The results and conclusion in this paper show…TBD.</a:t>
            </a:r>
            <a:endParaRPr lang="en-US" dirty="0"/>
          </a:p>
          <a:p>
            <a:pPr marL="0" indent="0">
              <a:buNone/>
            </a:pPr>
            <a:endParaRPr lang="en-US" dirty="0"/>
          </a:p>
        </p:txBody>
      </p:sp>
    </p:spTree>
    <p:extLst>
      <p:ext uri="{BB962C8B-B14F-4D97-AF65-F5344CB8AC3E}">
        <p14:creationId xmlns:p14="http://schemas.microsoft.com/office/powerpoint/2010/main" val="280652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9398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3" y="618518"/>
            <a:ext cx="9905998" cy="127559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619127"/>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pic>
        <p:nvPicPr>
          <p:cNvPr id="4" name="Content Placeholder 3">
            <a:extLst>
              <a:ext uri="{FF2B5EF4-FFF2-40B4-BE49-F238E27FC236}">
                <a16:creationId xmlns:a16="http://schemas.microsoft.com/office/drawing/2014/main" id="{41986BA5-34C4-4087-A4EE-D7F11D4BFD07}"/>
              </a:ext>
            </a:extLst>
          </p:cNvPr>
          <p:cNvPicPr>
            <a:picLocks noGrp="1" noChangeAspect="1"/>
          </p:cNvPicPr>
          <p:nvPr>
            <p:ph idx="1"/>
          </p:nvPr>
        </p:nvPicPr>
        <p:blipFill>
          <a:blip r:embed="rId3"/>
          <a:stretch>
            <a:fillRect/>
          </a:stretch>
        </p:blipFill>
        <p:spPr>
          <a:xfrm>
            <a:off x="4457700" y="2175399"/>
            <a:ext cx="3273426" cy="3953416"/>
          </a:xfrm>
          <a:prstGeom prst="rect">
            <a:avLst/>
          </a:prstGeom>
        </p:spPr>
      </p:pic>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550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 Libraries used:</a:t>
            </a:r>
          </a:p>
          <a:p>
            <a:pPr lvl="1"/>
            <a:r>
              <a:rPr lang="en-US" dirty="0" err="1"/>
              <a:t>RestSharp</a:t>
            </a:r>
            <a:endParaRPr lang="en-US" dirty="0"/>
          </a:p>
          <a:p>
            <a:pPr lvl="1"/>
            <a:r>
              <a:rPr lang="en-US" dirty="0" err="1"/>
              <a:t>NewstonSoft.Json</a:t>
            </a:r>
            <a:endParaRPr lang="en-US" dirty="0"/>
          </a:p>
          <a:p>
            <a:pPr lvl="1"/>
            <a:r>
              <a:rPr lang="en-US" dirty="0" err="1"/>
              <a:t>MySql.Data</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 and C#</a:t>
            </a:r>
          </a:p>
        </p:txBody>
      </p: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6704" y="609603"/>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1079</Words>
  <Application>Microsoft Office PowerPoint</Application>
  <PresentationFormat>Widescreen</PresentationFormat>
  <Paragraphs>139</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vt:lpstr>
      <vt:lpstr>analysis:  a new equity market analysis approach </vt:lpstr>
      <vt:lpstr>PowerPoint Presentation</vt:lpstr>
      <vt:lpstr>ethics</vt:lpstr>
      <vt:lpstr>Ethics continued</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5</cp:revision>
  <dcterms:created xsi:type="dcterms:W3CDTF">2018-11-25T00:28:00Z</dcterms:created>
  <dcterms:modified xsi:type="dcterms:W3CDTF">2018-11-25T01:58:31Z</dcterms:modified>
</cp:coreProperties>
</file>