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564" r:id="rId2"/>
    <p:sldId id="558" r:id="rId3"/>
    <p:sldId id="566" r:id="rId4"/>
    <p:sldId id="575" r:id="rId5"/>
    <p:sldId id="576" r:id="rId6"/>
    <p:sldId id="577" r:id="rId7"/>
    <p:sldId id="568" r:id="rId8"/>
    <p:sldId id="567" r:id="rId9"/>
    <p:sldId id="578" r:id="rId10"/>
    <p:sldId id="565" r:id="rId11"/>
    <p:sldId id="560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FD5"/>
    <a:srgbClr val="339966"/>
    <a:srgbClr val="FFC000"/>
    <a:srgbClr val="194D33"/>
    <a:srgbClr val="E4E3CF"/>
    <a:srgbClr val="0F6FC6"/>
    <a:srgbClr val="F4EED2"/>
    <a:srgbClr val="122240"/>
    <a:srgbClr val="001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87660" autoAdjust="0"/>
  </p:normalViewPr>
  <p:slideViewPr>
    <p:cSldViewPr snapToGrid="0">
      <p:cViewPr varScale="1">
        <p:scale>
          <a:sx n="93" d="100"/>
          <a:sy n="93" d="100"/>
        </p:scale>
        <p:origin x="14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7782-06CE-4414-A22D-1AE53752CC3A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027E-B4E0-4523-917C-EAD81C2E0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1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B027E-B4E0-4523-917C-EAD81C2E0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9BFC9394-3324-4BAA-89DE-81A715CED26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09A7-A1BE-490F-89EA-01D139FE5B96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47BC-B3D1-488B-B6EB-96F0747FE70D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A876-1295-4F54-9C1E-7C7276A6CCF0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99A09C64-B237-445D-9AA9-A54F76F786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EAEC-847C-4CD9-A07A-FC2E5675D83A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19AF2C3B-1203-49CB-859A-1609FC290A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E9FE-D2C0-4FBA-A150-4DC9F14A22EA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C419-FE3E-458E-938E-605693584E76}" type="datetime1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C268-47B8-4103-8C53-F2CE0B73FA5E}" type="datetime1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10B-EE9D-4791-A529-AB9A87AE1E4E}" type="datetime1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1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>
            <a:extLst>
              <a:ext uri="{FF2B5EF4-FFF2-40B4-BE49-F238E27FC236}">
                <a16:creationId xmlns:a16="http://schemas.microsoft.com/office/drawing/2014/main" id="{84EDAF22-DE02-4D37-8CF5-C102A7DD59E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C7D7-9DF4-4483-9D22-FD529342FD88}" type="datetime1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898C-670D-4B94-B944-3D1E35655CB0}" type="datetime1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28EF-82C4-49F3-8BDC-DC25C370E1D1}" type="datetime1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3253-F9B5-45ED-ABD2-19B3FA6BACF6}" type="datetime1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2C3B-1203-49CB-859A-1609FC29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0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90DD-8EC8-4F09-8167-D738D8E9B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85813"/>
            <a:ext cx="7772400" cy="2387600"/>
          </a:xfrm>
        </p:spPr>
        <p:txBody>
          <a:bodyPr/>
          <a:lstStyle/>
          <a:p>
            <a:r>
              <a:rPr lang="da-DK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Data </a:t>
            </a:r>
            <a:r>
              <a:rPr lang="da-DK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Frackin</a:t>
            </a:r>
            <a:r>
              <a:rPr lang="da-DK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’ Science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D682-2B36-4922-9F4D-56ACE9C5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65488"/>
            <a:ext cx="6858000" cy="16557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Finding Productive Oil Wells in the Texas Basin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6B8B5-4C20-483E-AD1F-6AE97E8BAF6F}"/>
              </a:ext>
            </a:extLst>
          </p:cNvPr>
          <p:cNvCxnSpPr/>
          <p:nvPr/>
        </p:nvCxnSpPr>
        <p:spPr>
          <a:xfrm>
            <a:off x="367598" y="322290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7F34F7-9CB5-466C-A86D-3A39DACEB903}"/>
              </a:ext>
            </a:extLst>
          </p:cNvPr>
          <p:cNvSpPr txBox="1"/>
          <p:nvPr/>
        </p:nvSpPr>
        <p:spPr>
          <a:xfrm>
            <a:off x="1335373" y="629868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Peter Flaming	Matthew Trevathan	Quinton Nixon	Brock Friedrich</a:t>
            </a:r>
          </a:p>
        </p:txBody>
      </p:sp>
    </p:spTree>
    <p:extLst>
      <p:ext uri="{BB962C8B-B14F-4D97-AF65-F5344CB8AC3E}">
        <p14:creationId xmlns:p14="http://schemas.microsoft.com/office/powerpoint/2010/main" val="64716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Summary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938624"/>
            <a:ext cx="8336387" cy="34803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Recommendations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Improvements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03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Questions</a:t>
            </a:r>
            <a:endParaRPr lang="da-DK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9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Outline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607693" y="909636"/>
            <a:ext cx="4599307" cy="2519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Business 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Sourced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Methodology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Evaluation/Results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Summary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796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Business </a:t>
            </a:r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Objectives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0D76C-F7B1-A845-9078-94D66503AFC7}"/>
              </a:ext>
            </a:extLst>
          </p:cNvPr>
          <p:cNvSpPr txBox="1"/>
          <p:nvPr/>
        </p:nvSpPr>
        <p:spPr>
          <a:xfrm>
            <a:off x="607693" y="909636"/>
            <a:ext cx="7829076" cy="2519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Predict well productivity based on historical information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Recommend locations for new wells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369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Research </a:t>
            </a:r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Question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3A7E7-DB08-4BBB-89C5-4449B0EA45C9}"/>
              </a:ext>
            </a:extLst>
          </p:cNvPr>
          <p:cNvSpPr txBox="1"/>
          <p:nvPr/>
        </p:nvSpPr>
        <p:spPr>
          <a:xfrm>
            <a:off x="549409" y="1680947"/>
            <a:ext cx="4131986" cy="2235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well productivity increase with '</a:t>
            </a:r>
            <a:r>
              <a:rPr lang="en-US" sz="1600" dirty="0" err="1"/>
              <a:t>frac</a:t>
            </a:r>
            <a:r>
              <a:rPr lang="en-US" sz="1600" dirty="0"/>
              <a:t> size’?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does it increase?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Are there regional trends?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Trends by formation?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 additives affect oil productivity?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B19503-5750-4610-A192-F2F483BE9806}"/>
              </a:ext>
            </a:extLst>
          </p:cNvPr>
          <p:cNvSpPr/>
          <p:nvPr/>
        </p:nvSpPr>
        <p:spPr>
          <a:xfrm>
            <a:off x="549409" y="1236360"/>
            <a:ext cx="3997894" cy="3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708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Data Source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65174" y="1556260"/>
            <a:ext cx="6642207" cy="2235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Driftwood – customized data source from a Texas based energy startup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FracFocus</a:t>
            </a:r>
            <a:r>
              <a:rPr lang="en-US" sz="1600" dirty="0"/>
              <a:t> – data from a national hydraulic fracturing chemical registry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5A16B1-E61F-4815-A757-6419B1568447}"/>
              </a:ext>
            </a:extLst>
          </p:cNvPr>
          <p:cNvSpPr/>
          <p:nvPr/>
        </p:nvSpPr>
        <p:spPr>
          <a:xfrm>
            <a:off x="532221" y="1111395"/>
            <a:ext cx="3997894" cy="340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176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Exploratory</a:t>
            </a:r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Data Analysis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Methodology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938624"/>
            <a:ext cx="6833621" cy="4256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the data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Analyze the data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Make predictions from the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Workflow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1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2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3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536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Evaluation and </a:t>
            </a:r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Results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938624"/>
            <a:ext cx="4425296" cy="5379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Tell me the percentages and why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me graphs with explanations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Was your hypothesis correct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any other interesting trends and observations from your analysis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things to consider?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9837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BCC91-9EB9-489A-B60A-B48980223D67}"/>
              </a:ext>
            </a:extLst>
          </p:cNvPr>
          <p:cNvSpPr txBox="1"/>
          <p:nvPr/>
        </p:nvSpPr>
        <p:spPr>
          <a:xfrm>
            <a:off x="378798" y="188682"/>
            <a:ext cx="8057971" cy="523220"/>
          </a:xfrm>
          <a:prstGeom prst="rect">
            <a:avLst/>
          </a:prstGeom>
          <a:noFill/>
        </p:spPr>
        <p:txBody>
          <a:bodyPr wrap="square" lIns="182880" rtlCol="0" anchor="b">
            <a:spAutoFit/>
          </a:bodyPr>
          <a:lstStyle/>
          <a:p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Descriptive</a:t>
            </a:r>
            <a:r>
              <a:rPr lang="da-DK" sz="2800" b="1" dirty="0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 </a:t>
            </a:r>
            <a:r>
              <a:rPr lang="da-DK" sz="2800" b="1" dirty="0" err="1">
                <a:solidFill>
                  <a:srgbClr val="002060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Statistics</a:t>
            </a:r>
            <a:endParaRPr lang="en-US" sz="2800" b="1" dirty="0">
              <a:solidFill>
                <a:srgbClr val="002060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D80685-38FF-408B-863E-0DBB7D8D7AD1}"/>
              </a:ext>
            </a:extLst>
          </p:cNvPr>
          <p:cNvCxnSpPr/>
          <p:nvPr/>
        </p:nvCxnSpPr>
        <p:spPr>
          <a:xfrm>
            <a:off x="367598" y="743926"/>
            <a:ext cx="840880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1EDFDE6-BFD3-40E8-81C9-2C5695835480}"/>
              </a:ext>
            </a:extLst>
          </p:cNvPr>
          <p:cNvSpPr txBox="1">
            <a:spLocks/>
          </p:cNvSpPr>
          <p:nvPr/>
        </p:nvSpPr>
        <p:spPr>
          <a:xfrm>
            <a:off x="6730202" y="64239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</a:t>
            </a:r>
            <a:fld id="{CCF0F3AE-6221-4D43-B24E-11456CA80604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920788-44E2-4BEB-8958-B773A6427AF2}"/>
              </a:ext>
            </a:extLst>
          </p:cNvPr>
          <p:cNvCxnSpPr/>
          <p:nvPr/>
        </p:nvCxnSpPr>
        <p:spPr>
          <a:xfrm>
            <a:off x="367598" y="6410755"/>
            <a:ext cx="840880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A4DA87-2E29-4AAF-9572-FAC00EA2B14F}"/>
              </a:ext>
            </a:extLst>
          </p:cNvPr>
          <p:cNvSpPr txBox="1"/>
          <p:nvPr/>
        </p:nvSpPr>
        <p:spPr>
          <a:xfrm>
            <a:off x="440014" y="938624"/>
            <a:ext cx="8336388" cy="5379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</a:t>
            </a:r>
            <a:r>
              <a:rPr lang="en-US" dirty="0" err="1"/>
              <a:t>frac</a:t>
            </a:r>
            <a:r>
              <a:rPr lang="en-US" dirty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age of well (or </a:t>
            </a:r>
            <a:r>
              <a:rPr lang="en-US" sz="1600" dirty="0" err="1"/>
              <a:t>avg</a:t>
            </a:r>
            <a:r>
              <a:rPr lang="en-US" sz="1600" dirty="0"/>
              <a:t> length of production)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Wells by formation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different additives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amount of sand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amount of water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Geographic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(We need 7 variables summarized in a table.  We need histograms for two of them (oil by year, for example and wells </a:t>
            </a:r>
            <a:r>
              <a:rPr lang="en-US" sz="1600"/>
              <a:t>by productivity?)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spcAft>
                <a:spcPts val="600"/>
              </a:spcAft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03221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003366"/>
      </a:accent1>
      <a:accent2>
        <a:srgbClr val="629DD1"/>
      </a:accent2>
      <a:accent3>
        <a:srgbClr val="297FD5"/>
      </a:accent3>
      <a:accent4>
        <a:srgbClr val="808080"/>
      </a:accent4>
      <a:accent5>
        <a:srgbClr val="339966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Macintosh PowerPoint</Application>
  <PresentationFormat>On-screen Show (4:3)</PresentationFormat>
  <Paragraphs>142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Office Theme</vt:lpstr>
      <vt:lpstr>Data Frackin’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2018-06-25T20:36:03Z</dcterms:created>
  <dcterms:modified xsi:type="dcterms:W3CDTF">2018-08-05T21:16:16Z</dcterms:modified>
</cp:coreProperties>
</file>