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ondamento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ondamen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ondamen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f3fba5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f3fba5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f5a1b8e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f5a1b8e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f5a1b8ed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f5a1b8ed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f5a1b8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f5a1b8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f5a1b8e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f5a1b8e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5a1b8e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5a1b8e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5a1b8e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5a1b8e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f5a1b8e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f5a1b8e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f5a1b8ed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f5a1b8e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f5a1b8ed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f5a1b8ed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5750"/>
            <a:ext cx="85206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Turkish Van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5325" y="1316275"/>
            <a:ext cx="8520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Stephen Aldred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Noelle Alston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Peter Gatira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Bhoj Raj Pandey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CMSC 447: Software Engineering I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ondamento"/>
                <a:ea typeface="Fondamento"/>
                <a:cs typeface="Fondamento"/>
                <a:sym typeface="Fondamento"/>
              </a:rPr>
              <a:t>Dr. Nick Allgood</a:t>
            </a:r>
            <a:endParaRPr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25725" y="4380275"/>
            <a:ext cx="1847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May 02, 2024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33100"/>
            <a:ext cx="8520600" cy="4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After these problems were fixed, there were no major setbacks.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Only minor ones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Item database needed an extra value in each entry to keep track of attack stat.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Enemy database needed to be created, so enemies could be reused.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Ran out of time to make proper assets, needed to use what we could find on the internet, editing them to better fit in together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Etc.</a:t>
            </a:r>
            <a:b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We each finished our parts throughout Sprint 3, each part being thoroughly tested by the time the final part, combat was done, with only minor bug fixes/play testing after that (which was mostly uneventful).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Changes included changing prices of items in the shop, editing enemy damage to make it more fair, among other things.</a:t>
            </a:r>
            <a:b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ondamento"/>
              <a:buChar char="-"/>
            </a:pPr>
            <a:r>
              <a:rPr lang="en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Which leads us to…</a:t>
            </a:r>
            <a:endParaRPr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81650" y="65300"/>
            <a:ext cx="87267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Moving Forward and Finishing Development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943150" y="1649200"/>
            <a:ext cx="57603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Fondamento"/>
                <a:ea typeface="Fondamento"/>
                <a:cs typeface="Fondamento"/>
                <a:sym typeface="Fondamento"/>
              </a:rPr>
              <a:t>Our Demo!</a:t>
            </a:r>
            <a:endParaRPr sz="8000"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3838"/>
            <a:ext cx="9143999" cy="513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475" y="-2726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572325" y="460850"/>
            <a:ext cx="2356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ondamento"/>
                <a:ea typeface="Fondamento"/>
                <a:cs typeface="Fondamento"/>
                <a:sym typeface="Fondamento"/>
              </a:rPr>
              <a:t>Turkish Van Presents</a:t>
            </a:r>
            <a:endParaRPr sz="1800">
              <a:solidFill>
                <a:srgbClr val="FFFFFF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1650" y="65300"/>
            <a:ext cx="43290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What is Dark Ascent?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24975" y="733100"/>
            <a:ext cx="83928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Main Gameplay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Dark Ascent is a turn-based strategy game, using a combat system inspired by games like Final Fantasy, Persona, and Pokémon.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Each level has the player go against an assortment of enemies, using the moves that they learned (or were given initially) and the items in their inventory to defeat them.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When the player wins, they are rewarded with gold, new moves from enemies they haven’t defeated before, and can move on to the next level (or “floor” of the tower).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How well a player does is determined by their Kill-Death ratio. How many enemies they defeat, and how many times their player character has fallen in combat.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Extra Features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A shop in which the player can buy items and permanent upgrades to aid them in their journey.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After beating the preset levels in the game, the player will be able to continue playing through randomized encounters.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1650" y="65300"/>
            <a:ext cx="50691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The Original Plan - Map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1645" y="1016125"/>
            <a:ext cx="51834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The game originally was going to have map inspired by games like Mario and Slay the Spire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Different “rooms”to traverse (combat encounters, treasure rooms, shops, and rest areas)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Player would unlock different paths as they entered each room.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The paths would eventually branch back to a final boss fight.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The “levels” were going to be each floor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000" y="3445288"/>
            <a:ext cx="2195299" cy="1587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Map Elite icon with fire, what does it mean? : r/slaythespire"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050" y="3445300"/>
            <a:ext cx="2286751" cy="15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125" y="528150"/>
            <a:ext cx="3211300" cy="2408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1650" y="65300"/>
            <a:ext cx="61086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The Original Plan - Combat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97775" y="733100"/>
            <a:ext cx="51435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Inspired by games like Final Fantasy, Persona, Pokémon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The game would center around “Basic Moves” and “Special Moves”.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Basic Moves would have no cooldown and could be used every turn.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Special Moves are either stronger attacks or buff the character but have a cooldown.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Player could use items they found or bought from the shop in order to.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75" y="363000"/>
            <a:ext cx="2977224" cy="2301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nal Fantasy VII battle system | Final Fantasy Wiki | Fandom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375" y="2774025"/>
            <a:ext cx="3278374" cy="223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1650" y="65300"/>
            <a:ext cx="82422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The Original Plan - Shop &amp; Rest Area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24975" y="733100"/>
            <a:ext cx="4347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24975" y="847375"/>
            <a:ext cx="51435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Inspired by games like Final Fantasy, Persona, Pokémon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The game would center around “Basic Moves” and “Special Moves”.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Basic Moves would have no cooldown and could be used every turn.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Special Moves are either stronger attacks or buff the character but have a cooldown.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Player could use items they found or bought from the shop in order to.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50" y="733100"/>
            <a:ext cx="3054126" cy="1910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575" y="2774076"/>
            <a:ext cx="3405256" cy="21299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1650" y="65300"/>
            <a:ext cx="76980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The Original Plan - Practical Features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7789" l="11087" r="11048" t="8275"/>
          <a:stretch/>
        </p:blipFill>
        <p:spPr>
          <a:xfrm>
            <a:off x="723900" y="1886850"/>
            <a:ext cx="2255150" cy="182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7462" l="11168" r="11222" t="7539"/>
          <a:stretch/>
        </p:blipFill>
        <p:spPr>
          <a:xfrm>
            <a:off x="3477075" y="1835150"/>
            <a:ext cx="2345875" cy="1926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9"/>
          <p:cNvSpPr txBox="1"/>
          <p:nvPr/>
        </p:nvSpPr>
        <p:spPr>
          <a:xfrm>
            <a:off x="723950" y="733100"/>
            <a:ext cx="26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8530" l="11370" r="11122" t="8080"/>
          <a:stretch/>
        </p:blipFill>
        <p:spPr>
          <a:xfrm>
            <a:off x="6320975" y="1886838"/>
            <a:ext cx="2226151" cy="179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/>
        </p:nvSpPr>
        <p:spPr>
          <a:xfrm>
            <a:off x="723950" y="1527750"/>
            <a:ext cx="225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Main Menu</a:t>
            </a:r>
            <a:endParaRPr sz="180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477075" y="1476050"/>
            <a:ext cx="225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Leaderboard</a:t>
            </a:r>
            <a:endParaRPr sz="180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230200" y="1505975"/>
            <a:ext cx="2397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Login &amp; Registration</a:t>
            </a:r>
            <a:endParaRPr sz="180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1650" y="65300"/>
            <a:ext cx="55425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How Development Started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08650" y="929050"/>
            <a:ext cx="44958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Originally started with the databases, so we all had something to interface with and get data from.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From there, each part of the game, Main Menu, Login/Registration, Combat, Shop, and the Rest Area were split among the team members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Originally using a Flask backend and a mix of the Bootstrap Framework and Phaser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And everything was fine… 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00" y="81475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1650" y="65300"/>
            <a:ext cx="88191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ondamento"/>
                <a:ea typeface="Fondamento"/>
                <a:cs typeface="Fondamento"/>
                <a:sym typeface="Fondamento"/>
              </a:rPr>
              <a:t>Problems Encountered Through Development</a:t>
            </a:r>
            <a:endParaRPr sz="3400"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9525" y="661350"/>
            <a:ext cx="83928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Phaser and other frameworks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Phaser works great for platformers and STATIC UI needs.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Implementing combat was an absolute pain, as players’ moves and item lists could be variable length, which was really hard to implement.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After extensive searching as well, it was really hard to find any framework like Phaser that might be more RPG/UI oriented.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Solution: Well… Why not use purely Bootstrap?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Scope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Each level being a different floor was daunting, and originally, every “room” was going to have to have either a varied combat encounter, a shop or treasure room.</a:t>
            </a:r>
            <a:b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</a:b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Fondamento"/>
              <a:buChar char="-"/>
            </a:pP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Solution: Simplify the scope: Each combat encounter would be a level, there would only be ONE shop with ONE inventory, and until all of that is finished, then we could add more</a:t>
            </a:r>
            <a:r>
              <a:rPr lang="en" sz="1500">
                <a:solidFill>
                  <a:schemeClr val="accent2"/>
                </a:solidFill>
                <a:latin typeface="Fondamento"/>
                <a:ea typeface="Fondamento"/>
                <a:cs typeface="Fondamento"/>
                <a:sym typeface="Fondamento"/>
              </a:rPr>
              <a:t>.</a:t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