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6" r:id="rId3"/>
    <p:sldId id="257" r:id="rId4"/>
    <p:sldId id="3789" r:id="rId5"/>
    <p:sldId id="259" r:id="rId6"/>
    <p:sldId id="260" r:id="rId7"/>
    <p:sldId id="261" r:id="rId8"/>
    <p:sldId id="264" r:id="rId9"/>
    <p:sldId id="3773" r:id="rId10"/>
    <p:sldId id="3775" r:id="rId11"/>
    <p:sldId id="3756" r:id="rId12"/>
    <p:sldId id="3765" r:id="rId13"/>
    <p:sldId id="3791" r:id="rId14"/>
    <p:sldId id="3776" r:id="rId15"/>
    <p:sldId id="3777" r:id="rId16"/>
    <p:sldId id="3768" r:id="rId17"/>
    <p:sldId id="3767" r:id="rId18"/>
    <p:sldId id="3769" r:id="rId19"/>
    <p:sldId id="3786" r:id="rId20"/>
    <p:sldId id="3778" r:id="rId21"/>
    <p:sldId id="3779" r:id="rId22"/>
    <p:sldId id="3783" r:id="rId23"/>
    <p:sldId id="3784" r:id="rId24"/>
    <p:sldId id="3780" r:id="rId25"/>
    <p:sldId id="3781" r:id="rId26"/>
    <p:sldId id="3792" r:id="rId27"/>
    <p:sldId id="3741" r:id="rId28"/>
    <p:sldId id="3787" r:id="rId29"/>
    <p:sldId id="3788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B627A-6FD6-4A57-85DE-1C0B8242F771}" v="36" dt="2022-10-08T23:12:15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66144" autoAdjust="0"/>
  </p:normalViewPr>
  <p:slideViewPr>
    <p:cSldViewPr snapToGrid="0">
      <p:cViewPr varScale="1">
        <p:scale>
          <a:sx n="51" d="100"/>
          <a:sy n="51" d="100"/>
        </p:scale>
        <p:origin x="18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Geelen (Quest For Security)" userId="eb323b04-b7a4-41e4-a507-3152ca9a1546" providerId="ADAL" clId="{26EB627A-6FD6-4A57-85DE-1C0B8242F771}"/>
    <pc:docChg chg="undo custSel addSld delSld modSld sldOrd">
      <pc:chgData name="Peter Geelen (Quest For Security)" userId="eb323b04-b7a4-41e4-a507-3152ca9a1546" providerId="ADAL" clId="{26EB627A-6FD6-4A57-85DE-1C0B8242F771}" dt="2022-10-08T23:14:14.708" v="2340" actId="20577"/>
      <pc:docMkLst>
        <pc:docMk/>
      </pc:docMkLst>
      <pc:sldChg chg="addSp delSp modSp mod modClrScheme chgLayout modNotesTx">
        <pc:chgData name="Peter Geelen (Quest For Security)" userId="eb323b04-b7a4-41e4-a507-3152ca9a1546" providerId="ADAL" clId="{26EB627A-6FD6-4A57-85DE-1C0B8242F771}" dt="2022-10-08T23:13:35.837" v="2216" actId="13926"/>
        <pc:sldMkLst>
          <pc:docMk/>
          <pc:sldMk cId="3184944958" sldId="256"/>
        </pc:sldMkLst>
        <pc:spChg chg="mod ord">
          <ac:chgData name="Peter Geelen (Quest For Security)" userId="eb323b04-b7a4-41e4-a507-3152ca9a1546" providerId="ADAL" clId="{26EB627A-6FD6-4A57-85DE-1C0B8242F771}" dt="2022-10-08T23:13:35.837" v="2216" actId="13926"/>
          <ac:spMkLst>
            <pc:docMk/>
            <pc:sldMk cId="3184944958" sldId="256"/>
            <ac:spMk id="2" creationId="{444BBC01-DF55-CD6D-2114-1F5B5AC11C13}"/>
          </ac:spMkLst>
        </pc:spChg>
        <pc:spChg chg="mod ord">
          <ac:chgData name="Peter Geelen (Quest For Security)" userId="eb323b04-b7a4-41e4-a507-3152ca9a1546" providerId="ADAL" clId="{26EB627A-6FD6-4A57-85DE-1C0B8242F771}" dt="2022-10-08T23:13:10.736" v="2187" actId="13926"/>
          <ac:spMkLst>
            <pc:docMk/>
            <pc:sldMk cId="3184944958" sldId="256"/>
            <ac:spMk id="4" creationId="{EC6AA0E3-775B-DE46-BE6A-F5305AB1748E}"/>
          </ac:spMkLst>
        </pc:spChg>
        <pc:spChg chg="add del mod">
          <ac:chgData name="Peter Geelen (Quest For Security)" userId="eb323b04-b7a4-41e4-a507-3152ca9a1546" providerId="ADAL" clId="{26EB627A-6FD6-4A57-85DE-1C0B8242F771}" dt="2022-10-08T22:26:06.984" v="32"/>
          <ac:spMkLst>
            <pc:docMk/>
            <pc:sldMk cId="3184944958" sldId="256"/>
            <ac:spMk id="7" creationId="{4E7A4742-207C-330D-6C3E-9DE2B1F9559E}"/>
          </ac:spMkLst>
        </pc:spChg>
        <pc:spChg chg="add del mod">
          <ac:chgData name="Peter Geelen (Quest For Security)" userId="eb323b04-b7a4-41e4-a507-3152ca9a1546" providerId="ADAL" clId="{26EB627A-6FD6-4A57-85DE-1C0B8242F771}" dt="2022-10-08T22:26:06.984" v="32"/>
          <ac:spMkLst>
            <pc:docMk/>
            <pc:sldMk cId="3184944958" sldId="256"/>
            <ac:spMk id="8" creationId="{89967E54-74C3-E549-82C5-3BB8D6267AFD}"/>
          </ac:spMkLst>
        </pc:spChg>
        <pc:spChg chg="add mod">
          <ac:chgData name="Peter Geelen (Quest For Security)" userId="eb323b04-b7a4-41e4-a507-3152ca9a1546" providerId="ADAL" clId="{26EB627A-6FD6-4A57-85DE-1C0B8242F771}" dt="2022-10-08T22:27:14.488" v="35"/>
          <ac:spMkLst>
            <pc:docMk/>
            <pc:sldMk cId="3184944958" sldId="256"/>
            <ac:spMk id="9" creationId="{57CB8E86-C82B-DFA7-1BA3-F85E0123B4EC}"/>
          </ac:spMkLst>
        </pc:spChg>
        <pc:spChg chg="add mod">
          <ac:chgData name="Peter Geelen (Quest For Security)" userId="eb323b04-b7a4-41e4-a507-3152ca9a1546" providerId="ADAL" clId="{26EB627A-6FD6-4A57-85DE-1C0B8242F771}" dt="2022-10-08T23:13:14.813" v="2188" actId="13926"/>
          <ac:spMkLst>
            <pc:docMk/>
            <pc:sldMk cId="3184944958" sldId="256"/>
            <ac:spMk id="10" creationId="{473E738F-906A-2D38-F315-880A39263C88}"/>
          </ac:spMkLst>
        </pc:spChg>
        <pc:spChg chg="add mod">
          <ac:chgData name="Peter Geelen (Quest For Security)" userId="eb323b04-b7a4-41e4-a507-3152ca9a1546" providerId="ADAL" clId="{26EB627A-6FD6-4A57-85DE-1C0B8242F771}" dt="2022-10-08T22:27:14.488" v="35"/>
          <ac:spMkLst>
            <pc:docMk/>
            <pc:sldMk cId="3184944958" sldId="256"/>
            <ac:spMk id="11" creationId="{D2FF79FF-2BD9-2108-84E5-7BA8AEF153C4}"/>
          </ac:spMkLst>
        </pc:spChg>
      </pc:sldChg>
      <pc:sldChg chg="addSp modSp mod">
        <pc:chgData name="Peter Geelen (Quest For Security)" userId="eb323b04-b7a4-41e4-a507-3152ca9a1546" providerId="ADAL" clId="{26EB627A-6FD6-4A57-85DE-1C0B8242F771}" dt="2022-10-08T22:58:54.995" v="1723" actId="20577"/>
        <pc:sldMkLst>
          <pc:docMk/>
          <pc:sldMk cId="1664762652" sldId="257"/>
        </pc:sldMkLst>
        <pc:spChg chg="mod">
          <ac:chgData name="Peter Geelen (Quest For Security)" userId="eb323b04-b7a4-41e4-a507-3152ca9a1546" providerId="ADAL" clId="{26EB627A-6FD6-4A57-85DE-1C0B8242F771}" dt="2022-10-08T22:58:54.995" v="1723" actId="20577"/>
          <ac:spMkLst>
            <pc:docMk/>
            <pc:sldMk cId="1664762652" sldId="257"/>
            <ac:spMk id="3" creationId="{07F14925-1181-AAF3-80B7-76264989F49E}"/>
          </ac:spMkLst>
        </pc:spChg>
        <pc:spChg chg="add mod">
          <ac:chgData name="Peter Geelen (Quest For Security)" userId="eb323b04-b7a4-41e4-a507-3152ca9a1546" providerId="ADAL" clId="{26EB627A-6FD6-4A57-85DE-1C0B8242F771}" dt="2022-10-08T22:27:16.860" v="36"/>
          <ac:spMkLst>
            <pc:docMk/>
            <pc:sldMk cId="1664762652" sldId="257"/>
            <ac:spMk id="4" creationId="{44A3F43D-1DB4-F948-D52F-F22563E70AFD}"/>
          </ac:spMkLst>
        </pc:spChg>
        <pc:spChg chg="add mod">
          <ac:chgData name="Peter Geelen (Quest For Security)" userId="eb323b04-b7a4-41e4-a507-3152ca9a1546" providerId="ADAL" clId="{26EB627A-6FD6-4A57-85DE-1C0B8242F771}" dt="2022-10-08T22:27:16.860" v="36"/>
          <ac:spMkLst>
            <pc:docMk/>
            <pc:sldMk cId="1664762652" sldId="257"/>
            <ac:spMk id="5" creationId="{0B89BB99-44BE-85C4-71AD-45C21602FA79}"/>
          </ac:spMkLst>
        </pc:spChg>
        <pc:spChg chg="add mod">
          <ac:chgData name="Peter Geelen (Quest For Security)" userId="eb323b04-b7a4-41e4-a507-3152ca9a1546" providerId="ADAL" clId="{26EB627A-6FD6-4A57-85DE-1C0B8242F771}" dt="2022-10-08T22:27:16.860" v="36"/>
          <ac:spMkLst>
            <pc:docMk/>
            <pc:sldMk cId="1664762652" sldId="257"/>
            <ac:spMk id="6" creationId="{68CDCCAC-B662-3E61-8446-984271D3595F}"/>
          </ac:spMkLst>
        </pc:spChg>
      </pc:sldChg>
      <pc:sldChg chg="addSp delSp modSp mod ord modShow">
        <pc:chgData name="Peter Geelen (Quest For Security)" userId="eb323b04-b7a4-41e4-a507-3152ca9a1546" providerId="ADAL" clId="{26EB627A-6FD6-4A57-85DE-1C0B8242F771}" dt="2022-10-08T23:14:14.708" v="2340" actId="20577"/>
        <pc:sldMkLst>
          <pc:docMk/>
          <pc:sldMk cId="1900078621" sldId="258"/>
        </pc:sldMkLst>
        <pc:spChg chg="mod">
          <ac:chgData name="Peter Geelen (Quest For Security)" userId="eb323b04-b7a4-41e4-a507-3152ca9a1546" providerId="ADAL" clId="{26EB627A-6FD6-4A57-85DE-1C0B8242F771}" dt="2022-10-08T22:59:11.143" v="1742" actId="20577"/>
          <ac:spMkLst>
            <pc:docMk/>
            <pc:sldMk cId="1900078621" sldId="258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3:14:14.708" v="2340" actId="20577"/>
          <ac:spMkLst>
            <pc:docMk/>
            <pc:sldMk cId="1900078621" sldId="258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19.439" v="37"/>
          <ac:spMkLst>
            <pc:docMk/>
            <pc:sldMk cId="1900078621" sldId="258"/>
            <ac:spMk id="4" creationId="{565B2266-9511-65B4-697C-9DB1EE69951B}"/>
          </ac:spMkLst>
        </pc:spChg>
        <pc:spChg chg="add mod">
          <ac:chgData name="Peter Geelen (Quest For Security)" userId="eb323b04-b7a4-41e4-a507-3152ca9a1546" providerId="ADAL" clId="{26EB627A-6FD6-4A57-85DE-1C0B8242F771}" dt="2022-10-08T22:27:19.439" v="37"/>
          <ac:spMkLst>
            <pc:docMk/>
            <pc:sldMk cId="1900078621" sldId="258"/>
            <ac:spMk id="5" creationId="{6A958282-5E4F-1F7E-C3C9-E2A6012D64A1}"/>
          </ac:spMkLst>
        </pc:spChg>
        <pc:spChg chg="add mod">
          <ac:chgData name="Peter Geelen (Quest For Security)" userId="eb323b04-b7a4-41e4-a507-3152ca9a1546" providerId="ADAL" clId="{26EB627A-6FD6-4A57-85DE-1C0B8242F771}" dt="2022-10-08T22:27:19.439" v="37"/>
          <ac:spMkLst>
            <pc:docMk/>
            <pc:sldMk cId="1900078621" sldId="258"/>
            <ac:spMk id="6" creationId="{AB922BEE-1BCD-8006-31AB-3BB73741A125}"/>
          </ac:spMkLst>
        </pc:spChg>
        <pc:spChg chg="add del mod">
          <ac:chgData name="Peter Geelen (Quest For Security)" userId="eb323b04-b7a4-41e4-a507-3152ca9a1546" providerId="ADAL" clId="{26EB627A-6FD6-4A57-85DE-1C0B8242F771}" dt="2022-10-08T22:27:23.535" v="39"/>
          <ac:spMkLst>
            <pc:docMk/>
            <pc:sldMk cId="1900078621" sldId="258"/>
            <ac:spMk id="7" creationId="{79A6B66D-8164-2849-BD26-4ACA1EC986F4}"/>
          </ac:spMkLst>
        </pc:spChg>
        <pc:spChg chg="add del mod">
          <ac:chgData name="Peter Geelen (Quest For Security)" userId="eb323b04-b7a4-41e4-a507-3152ca9a1546" providerId="ADAL" clId="{26EB627A-6FD6-4A57-85DE-1C0B8242F771}" dt="2022-10-08T22:27:23.535" v="39"/>
          <ac:spMkLst>
            <pc:docMk/>
            <pc:sldMk cId="1900078621" sldId="258"/>
            <ac:spMk id="8" creationId="{76A4EF57-9FD7-3F22-D935-4794C58A0E33}"/>
          </ac:spMkLst>
        </pc:spChg>
        <pc:spChg chg="add del mod">
          <ac:chgData name="Peter Geelen (Quest For Security)" userId="eb323b04-b7a4-41e4-a507-3152ca9a1546" providerId="ADAL" clId="{26EB627A-6FD6-4A57-85DE-1C0B8242F771}" dt="2022-10-08T22:27:23.535" v="39"/>
          <ac:spMkLst>
            <pc:docMk/>
            <pc:sldMk cId="1900078621" sldId="258"/>
            <ac:spMk id="9" creationId="{926BB2D7-03E5-DEBE-E30F-91A67D10EEE9}"/>
          </ac:spMkLst>
        </pc:spChg>
      </pc:sldChg>
      <pc:sldChg chg="addSp modSp mod">
        <pc:chgData name="Peter Geelen (Quest For Security)" userId="eb323b04-b7a4-41e4-a507-3152ca9a1546" providerId="ADAL" clId="{26EB627A-6FD6-4A57-85DE-1C0B8242F771}" dt="2022-10-08T22:59:49.440" v="1773" actId="14"/>
        <pc:sldMkLst>
          <pc:docMk/>
          <pc:sldMk cId="1415311549" sldId="259"/>
        </pc:sldMkLst>
        <pc:spChg chg="mod">
          <ac:chgData name="Peter Geelen (Quest For Security)" userId="eb323b04-b7a4-41e4-a507-3152ca9a1546" providerId="ADAL" clId="{26EB627A-6FD6-4A57-85DE-1C0B8242F771}" dt="2022-10-08T22:54:31.655" v="1525" actId="113"/>
          <ac:spMkLst>
            <pc:docMk/>
            <pc:sldMk cId="1415311549" sldId="259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59:49.440" v="1773" actId="14"/>
          <ac:spMkLst>
            <pc:docMk/>
            <pc:sldMk cId="1415311549" sldId="259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37.812" v="42" actId="1036"/>
          <ac:spMkLst>
            <pc:docMk/>
            <pc:sldMk cId="1415311549" sldId="259"/>
            <ac:spMk id="4" creationId="{436C5C01-7755-740E-B9B6-344F94C8801E}"/>
          </ac:spMkLst>
        </pc:spChg>
        <pc:spChg chg="add mod">
          <ac:chgData name="Peter Geelen (Quest For Security)" userId="eb323b04-b7a4-41e4-a507-3152ca9a1546" providerId="ADAL" clId="{26EB627A-6FD6-4A57-85DE-1C0B8242F771}" dt="2022-10-08T22:27:37.812" v="42" actId="1036"/>
          <ac:spMkLst>
            <pc:docMk/>
            <pc:sldMk cId="1415311549" sldId="259"/>
            <ac:spMk id="5" creationId="{993777A1-2543-D252-20DA-B5841EA67997}"/>
          </ac:spMkLst>
        </pc:spChg>
        <pc:spChg chg="add mod">
          <ac:chgData name="Peter Geelen (Quest For Security)" userId="eb323b04-b7a4-41e4-a507-3152ca9a1546" providerId="ADAL" clId="{26EB627A-6FD6-4A57-85DE-1C0B8242F771}" dt="2022-10-08T22:27:37.812" v="42" actId="1036"/>
          <ac:spMkLst>
            <pc:docMk/>
            <pc:sldMk cId="1415311549" sldId="259"/>
            <ac:spMk id="6" creationId="{15431564-9D28-47AD-F224-CFF6BB1624A6}"/>
          </ac:spMkLst>
        </pc:spChg>
      </pc:sldChg>
      <pc:sldChg chg="addSp modSp mod">
        <pc:chgData name="Peter Geelen (Quest For Security)" userId="eb323b04-b7a4-41e4-a507-3152ca9a1546" providerId="ADAL" clId="{26EB627A-6FD6-4A57-85DE-1C0B8242F771}" dt="2022-10-08T23:00:16.509" v="1801" actId="20577"/>
        <pc:sldMkLst>
          <pc:docMk/>
          <pc:sldMk cId="3348698265" sldId="260"/>
        </pc:sldMkLst>
        <pc:spChg chg="mod">
          <ac:chgData name="Peter Geelen (Quest For Security)" userId="eb323b04-b7a4-41e4-a507-3152ca9a1546" providerId="ADAL" clId="{26EB627A-6FD6-4A57-85DE-1C0B8242F771}" dt="2022-10-08T23:00:16.509" v="1801" actId="20577"/>
          <ac:spMkLst>
            <pc:docMk/>
            <pc:sldMk cId="3348698265" sldId="260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46:43.339" v="1321" actId="6549"/>
          <ac:spMkLst>
            <pc:docMk/>
            <pc:sldMk cId="3348698265" sldId="260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40.684" v="43"/>
          <ac:spMkLst>
            <pc:docMk/>
            <pc:sldMk cId="3348698265" sldId="260"/>
            <ac:spMk id="4" creationId="{3E91F6EC-1C32-EAEC-4DAF-94680A3AF159}"/>
          </ac:spMkLst>
        </pc:spChg>
        <pc:spChg chg="add mod">
          <ac:chgData name="Peter Geelen (Quest For Security)" userId="eb323b04-b7a4-41e4-a507-3152ca9a1546" providerId="ADAL" clId="{26EB627A-6FD6-4A57-85DE-1C0B8242F771}" dt="2022-10-08T22:27:40.684" v="43"/>
          <ac:spMkLst>
            <pc:docMk/>
            <pc:sldMk cId="3348698265" sldId="260"/>
            <ac:spMk id="5" creationId="{DC7C78CF-4BCC-30D8-F590-951C1F38415D}"/>
          </ac:spMkLst>
        </pc:spChg>
        <pc:spChg chg="add mod">
          <ac:chgData name="Peter Geelen (Quest For Security)" userId="eb323b04-b7a4-41e4-a507-3152ca9a1546" providerId="ADAL" clId="{26EB627A-6FD6-4A57-85DE-1C0B8242F771}" dt="2022-10-08T22:27:40.684" v="43"/>
          <ac:spMkLst>
            <pc:docMk/>
            <pc:sldMk cId="3348698265" sldId="260"/>
            <ac:spMk id="6" creationId="{DF52F048-C661-4C7B-BCD9-522FA0B5FE1A}"/>
          </ac:spMkLst>
        </pc:spChg>
      </pc:sldChg>
      <pc:sldChg chg="addSp modSp mod">
        <pc:chgData name="Peter Geelen (Quest For Security)" userId="eb323b04-b7a4-41e4-a507-3152ca9a1546" providerId="ADAL" clId="{26EB627A-6FD6-4A57-85DE-1C0B8242F771}" dt="2022-10-08T23:00:29.422" v="1807" actId="20577"/>
        <pc:sldMkLst>
          <pc:docMk/>
          <pc:sldMk cId="766945570" sldId="261"/>
        </pc:sldMkLst>
        <pc:spChg chg="mod">
          <ac:chgData name="Peter Geelen (Quest For Security)" userId="eb323b04-b7a4-41e4-a507-3152ca9a1546" providerId="ADAL" clId="{26EB627A-6FD6-4A57-85DE-1C0B8242F771}" dt="2022-10-08T23:00:29.422" v="1807" actId="20577"/>
          <ac:spMkLst>
            <pc:docMk/>
            <pc:sldMk cId="766945570" sldId="261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47:09.379" v="1334" actId="27636"/>
          <ac:spMkLst>
            <pc:docMk/>
            <pc:sldMk cId="766945570" sldId="261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44.086" v="47" actId="1036"/>
          <ac:spMkLst>
            <pc:docMk/>
            <pc:sldMk cId="766945570" sldId="261"/>
            <ac:spMk id="4" creationId="{D9622675-06B5-3E04-9000-4E509647385C}"/>
          </ac:spMkLst>
        </pc:spChg>
        <pc:spChg chg="add mod">
          <ac:chgData name="Peter Geelen (Quest For Security)" userId="eb323b04-b7a4-41e4-a507-3152ca9a1546" providerId="ADAL" clId="{26EB627A-6FD6-4A57-85DE-1C0B8242F771}" dt="2022-10-08T22:27:44.086" v="47" actId="1036"/>
          <ac:spMkLst>
            <pc:docMk/>
            <pc:sldMk cId="766945570" sldId="261"/>
            <ac:spMk id="5" creationId="{E200C7A7-CB80-D509-54A9-027C02B49FBB}"/>
          </ac:spMkLst>
        </pc:spChg>
        <pc:spChg chg="add mod">
          <ac:chgData name="Peter Geelen (Quest For Security)" userId="eb323b04-b7a4-41e4-a507-3152ca9a1546" providerId="ADAL" clId="{26EB627A-6FD6-4A57-85DE-1C0B8242F771}" dt="2022-10-08T22:27:44.086" v="47" actId="1036"/>
          <ac:spMkLst>
            <pc:docMk/>
            <pc:sldMk cId="766945570" sldId="261"/>
            <ac:spMk id="6" creationId="{9A978306-1A1B-3E78-FEEF-68F22B5B5AD9}"/>
          </ac:spMkLst>
        </pc:spChg>
      </pc:sldChg>
      <pc:sldChg chg="addSp modSp del mod ord">
        <pc:chgData name="Peter Geelen (Quest For Security)" userId="eb323b04-b7a4-41e4-a507-3152ca9a1546" providerId="ADAL" clId="{26EB627A-6FD6-4A57-85DE-1C0B8242F771}" dt="2022-10-08T23:00:49.422" v="1808" actId="47"/>
        <pc:sldMkLst>
          <pc:docMk/>
          <pc:sldMk cId="524912012" sldId="262"/>
        </pc:sldMkLst>
        <pc:spChg chg="mod">
          <ac:chgData name="Peter Geelen (Quest For Security)" userId="eb323b04-b7a4-41e4-a507-3152ca9a1546" providerId="ADAL" clId="{26EB627A-6FD6-4A57-85DE-1C0B8242F771}" dt="2022-10-08T22:54:56.287" v="1528" actId="2711"/>
          <ac:spMkLst>
            <pc:docMk/>
            <pc:sldMk cId="524912012" sldId="262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47:48.481" v="1365" actId="13926"/>
          <ac:spMkLst>
            <pc:docMk/>
            <pc:sldMk cId="524912012" sldId="262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52.595" v="48"/>
          <ac:spMkLst>
            <pc:docMk/>
            <pc:sldMk cId="524912012" sldId="262"/>
            <ac:spMk id="4" creationId="{3FFDA504-D93F-4E8E-48D5-5B3F03753DDA}"/>
          </ac:spMkLst>
        </pc:spChg>
        <pc:spChg chg="add mod">
          <ac:chgData name="Peter Geelen (Quest For Security)" userId="eb323b04-b7a4-41e4-a507-3152ca9a1546" providerId="ADAL" clId="{26EB627A-6FD6-4A57-85DE-1C0B8242F771}" dt="2022-10-08T22:27:52.595" v="48"/>
          <ac:spMkLst>
            <pc:docMk/>
            <pc:sldMk cId="524912012" sldId="262"/>
            <ac:spMk id="5" creationId="{9FF2F6AF-D823-F2FD-D7BF-DF3E96151FAF}"/>
          </ac:spMkLst>
        </pc:spChg>
        <pc:spChg chg="add mod">
          <ac:chgData name="Peter Geelen (Quest For Security)" userId="eb323b04-b7a4-41e4-a507-3152ca9a1546" providerId="ADAL" clId="{26EB627A-6FD6-4A57-85DE-1C0B8242F771}" dt="2022-10-08T22:27:52.595" v="48"/>
          <ac:spMkLst>
            <pc:docMk/>
            <pc:sldMk cId="524912012" sldId="262"/>
            <ac:spMk id="6" creationId="{6D0915D6-B477-C045-5090-EFD42C0BC5F3}"/>
          </ac:spMkLst>
        </pc:spChg>
      </pc:sldChg>
      <pc:sldChg chg="addSp modSp del">
        <pc:chgData name="Peter Geelen (Quest For Security)" userId="eb323b04-b7a4-41e4-a507-3152ca9a1546" providerId="ADAL" clId="{26EB627A-6FD6-4A57-85DE-1C0B8242F771}" dt="2022-10-08T22:47:20.429" v="1335" actId="47"/>
        <pc:sldMkLst>
          <pc:docMk/>
          <pc:sldMk cId="3163448467" sldId="263"/>
        </pc:sldMkLst>
        <pc:spChg chg="add mod">
          <ac:chgData name="Peter Geelen (Quest For Security)" userId="eb323b04-b7a4-41e4-a507-3152ca9a1546" providerId="ADAL" clId="{26EB627A-6FD6-4A57-85DE-1C0B8242F771}" dt="2022-10-08T22:27:54.011" v="49"/>
          <ac:spMkLst>
            <pc:docMk/>
            <pc:sldMk cId="3163448467" sldId="263"/>
            <ac:spMk id="4" creationId="{2722A22D-6775-57F1-8533-2AD1D94478AC}"/>
          </ac:spMkLst>
        </pc:spChg>
        <pc:spChg chg="add mod">
          <ac:chgData name="Peter Geelen (Quest For Security)" userId="eb323b04-b7a4-41e4-a507-3152ca9a1546" providerId="ADAL" clId="{26EB627A-6FD6-4A57-85DE-1C0B8242F771}" dt="2022-10-08T22:27:54.011" v="49"/>
          <ac:spMkLst>
            <pc:docMk/>
            <pc:sldMk cId="3163448467" sldId="263"/>
            <ac:spMk id="5" creationId="{EBA176E3-69BF-BE12-9A5E-C8813579B68C}"/>
          </ac:spMkLst>
        </pc:spChg>
        <pc:spChg chg="add mod">
          <ac:chgData name="Peter Geelen (Quest For Security)" userId="eb323b04-b7a4-41e4-a507-3152ca9a1546" providerId="ADAL" clId="{26EB627A-6FD6-4A57-85DE-1C0B8242F771}" dt="2022-10-08T22:27:54.011" v="49"/>
          <ac:spMkLst>
            <pc:docMk/>
            <pc:sldMk cId="3163448467" sldId="263"/>
            <ac:spMk id="6" creationId="{6D4CB128-94CA-3151-F113-91FED9EC32F1}"/>
          </ac:spMkLst>
        </pc:spChg>
      </pc:sldChg>
      <pc:sldChg chg="addSp modSp add mod">
        <pc:chgData name="Peter Geelen (Quest For Security)" userId="eb323b04-b7a4-41e4-a507-3152ca9a1546" providerId="ADAL" clId="{26EB627A-6FD6-4A57-85DE-1C0B8242F771}" dt="2022-10-08T23:02:17.174" v="1861" actId="2711"/>
        <pc:sldMkLst>
          <pc:docMk/>
          <pc:sldMk cId="542498975" sldId="264"/>
        </pc:sldMkLst>
        <pc:spChg chg="mod">
          <ac:chgData name="Peter Geelen (Quest For Security)" userId="eb323b04-b7a4-41e4-a507-3152ca9a1546" providerId="ADAL" clId="{26EB627A-6FD6-4A57-85DE-1C0B8242F771}" dt="2022-10-08T23:02:17.174" v="1861" actId="2711"/>
          <ac:spMkLst>
            <pc:docMk/>
            <pc:sldMk cId="542498975" sldId="264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23:51.258" v="6" actId="27636"/>
          <ac:spMkLst>
            <pc:docMk/>
            <pc:sldMk cId="542498975" sldId="264"/>
            <ac:spMk id="3" creationId="{A5599B84-E3EE-91C5-D914-DE92BC88687B}"/>
          </ac:spMkLst>
        </pc:spChg>
        <pc:spChg chg="add mod">
          <ac:chgData name="Peter Geelen (Quest For Security)" userId="eb323b04-b7a4-41e4-a507-3152ca9a1546" providerId="ADAL" clId="{26EB627A-6FD6-4A57-85DE-1C0B8242F771}" dt="2022-10-08T22:27:56.574" v="50"/>
          <ac:spMkLst>
            <pc:docMk/>
            <pc:sldMk cId="542498975" sldId="264"/>
            <ac:spMk id="4" creationId="{B300A318-D5E4-BCDA-38A7-4D80F097CAB8}"/>
          </ac:spMkLst>
        </pc:spChg>
        <pc:spChg chg="add mod">
          <ac:chgData name="Peter Geelen (Quest For Security)" userId="eb323b04-b7a4-41e4-a507-3152ca9a1546" providerId="ADAL" clId="{26EB627A-6FD6-4A57-85DE-1C0B8242F771}" dt="2022-10-08T22:27:56.574" v="50"/>
          <ac:spMkLst>
            <pc:docMk/>
            <pc:sldMk cId="542498975" sldId="264"/>
            <ac:spMk id="5" creationId="{5A1D0F7D-BED3-B3BA-20A9-D309C8288C8A}"/>
          </ac:spMkLst>
        </pc:spChg>
        <pc:spChg chg="add mod">
          <ac:chgData name="Peter Geelen (Quest For Security)" userId="eb323b04-b7a4-41e4-a507-3152ca9a1546" providerId="ADAL" clId="{26EB627A-6FD6-4A57-85DE-1C0B8242F771}" dt="2022-10-08T22:27:56.574" v="50"/>
          <ac:spMkLst>
            <pc:docMk/>
            <pc:sldMk cId="542498975" sldId="264"/>
            <ac:spMk id="6" creationId="{6B590B11-4F32-EAFF-8650-825C05173685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0:18.525" v="2065" actId="403"/>
        <pc:sldMkLst>
          <pc:docMk/>
          <pc:sldMk cId="3197701088" sldId="3741"/>
        </pc:sldMkLst>
        <pc:spChg chg="mod">
          <ac:chgData name="Peter Geelen (Quest For Security)" userId="eb323b04-b7a4-41e4-a507-3152ca9a1546" providerId="ADAL" clId="{26EB627A-6FD6-4A57-85DE-1C0B8242F771}" dt="2022-10-08T23:10:18.525" v="2065" actId="403"/>
          <ac:spMkLst>
            <pc:docMk/>
            <pc:sldMk cId="3197701088" sldId="3741"/>
            <ac:spMk id="2" creationId="{CB20631E-825A-44B9-B0F2-E4500228CE9C}"/>
          </ac:spMkLst>
        </pc:spChg>
      </pc:sldChg>
      <pc:sldChg chg="addSp modSp add mod ord">
        <pc:chgData name="Peter Geelen (Quest For Security)" userId="eb323b04-b7a4-41e4-a507-3152ca9a1546" providerId="ADAL" clId="{26EB627A-6FD6-4A57-85DE-1C0B8242F771}" dt="2022-10-08T23:04:37.219" v="1916" actId="20577"/>
        <pc:sldMkLst>
          <pc:docMk/>
          <pc:sldMk cId="1722658136" sldId="3756"/>
        </pc:sldMkLst>
        <pc:spChg chg="add mod">
          <ac:chgData name="Peter Geelen (Quest For Security)" userId="eb323b04-b7a4-41e4-a507-3152ca9a1546" providerId="ADAL" clId="{26EB627A-6FD6-4A57-85DE-1C0B8242F771}" dt="2022-10-08T22:28:07.070" v="56"/>
          <ac:spMkLst>
            <pc:docMk/>
            <pc:sldMk cId="1722658136" sldId="3756"/>
            <ac:spMk id="2" creationId="{D5CA2927-9B19-045A-BCB0-D54B57FF4D64}"/>
          </ac:spMkLst>
        </pc:spChg>
        <pc:spChg chg="add mod">
          <ac:chgData name="Peter Geelen (Quest For Security)" userId="eb323b04-b7a4-41e4-a507-3152ca9a1546" providerId="ADAL" clId="{26EB627A-6FD6-4A57-85DE-1C0B8242F771}" dt="2022-10-08T22:28:07.070" v="56"/>
          <ac:spMkLst>
            <pc:docMk/>
            <pc:sldMk cId="1722658136" sldId="3756"/>
            <ac:spMk id="3" creationId="{B3D60491-FEA8-8375-27F4-52BBA597D208}"/>
          </ac:spMkLst>
        </pc:spChg>
        <pc:spChg chg="mod">
          <ac:chgData name="Peter Geelen (Quest For Security)" userId="eb323b04-b7a4-41e4-a507-3152ca9a1546" providerId="ADAL" clId="{26EB627A-6FD6-4A57-85DE-1C0B8242F771}" dt="2022-10-08T23:04:37.219" v="1916" actId="20577"/>
          <ac:spMkLst>
            <pc:docMk/>
            <pc:sldMk cId="1722658136" sldId="3756"/>
            <ac:spMk id="4" creationId="{390B2C54-4DEE-4ADC-99B0-309418E10131}"/>
          </ac:spMkLst>
        </pc:spChg>
        <pc:spChg chg="add mod">
          <ac:chgData name="Peter Geelen (Quest For Security)" userId="eb323b04-b7a4-41e4-a507-3152ca9a1546" providerId="ADAL" clId="{26EB627A-6FD6-4A57-85DE-1C0B8242F771}" dt="2022-10-08T22:28:07.070" v="56"/>
          <ac:spMkLst>
            <pc:docMk/>
            <pc:sldMk cId="1722658136" sldId="3756"/>
            <ac:spMk id="6" creationId="{C08B254C-D392-7D9D-7045-1C50591FB635}"/>
          </ac:spMkLst>
        </pc:spChg>
      </pc:sldChg>
      <pc:sldChg chg="addSp modSp add mod ord">
        <pc:chgData name="Peter Geelen (Quest For Security)" userId="eb323b04-b7a4-41e4-a507-3152ca9a1546" providerId="ADAL" clId="{26EB627A-6FD6-4A57-85DE-1C0B8242F771}" dt="2022-10-08T23:05:52.569" v="1929" actId="20577"/>
        <pc:sldMkLst>
          <pc:docMk/>
          <pc:sldMk cId="3730300813" sldId="3765"/>
        </pc:sldMkLst>
        <pc:spChg chg="add mod">
          <ac:chgData name="Peter Geelen (Quest For Security)" userId="eb323b04-b7a4-41e4-a507-3152ca9a1546" providerId="ADAL" clId="{26EB627A-6FD6-4A57-85DE-1C0B8242F771}" dt="2022-10-08T22:28:08.129" v="57"/>
          <ac:spMkLst>
            <pc:docMk/>
            <pc:sldMk cId="3730300813" sldId="3765"/>
            <ac:spMk id="2" creationId="{8EE48510-9A1A-E560-2E63-795A4CB2BFBF}"/>
          </ac:spMkLst>
        </pc:spChg>
        <pc:spChg chg="add mod">
          <ac:chgData name="Peter Geelen (Quest For Security)" userId="eb323b04-b7a4-41e4-a507-3152ca9a1546" providerId="ADAL" clId="{26EB627A-6FD6-4A57-85DE-1C0B8242F771}" dt="2022-10-08T22:28:08.129" v="57"/>
          <ac:spMkLst>
            <pc:docMk/>
            <pc:sldMk cId="3730300813" sldId="3765"/>
            <ac:spMk id="3" creationId="{A3E9A487-80F5-C925-A872-C50778D79449}"/>
          </ac:spMkLst>
        </pc:spChg>
        <pc:spChg chg="mod">
          <ac:chgData name="Peter Geelen (Quest For Security)" userId="eb323b04-b7a4-41e4-a507-3152ca9a1546" providerId="ADAL" clId="{26EB627A-6FD6-4A57-85DE-1C0B8242F771}" dt="2022-10-08T23:05:38.391" v="1926" actId="20577"/>
          <ac:spMkLst>
            <pc:docMk/>
            <pc:sldMk cId="3730300813" sldId="3765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5:52.569" v="1929" actId="20577"/>
          <ac:spMkLst>
            <pc:docMk/>
            <pc:sldMk cId="3730300813" sldId="3765"/>
            <ac:spMk id="5" creationId="{67D3D307-9137-4497-83E4-A5BAE3594CA8}"/>
          </ac:spMkLst>
        </pc:spChg>
        <pc:spChg chg="add mod">
          <ac:chgData name="Peter Geelen (Quest For Security)" userId="eb323b04-b7a4-41e4-a507-3152ca9a1546" providerId="ADAL" clId="{26EB627A-6FD6-4A57-85DE-1C0B8242F771}" dt="2022-10-08T22:28:08.129" v="57"/>
          <ac:spMkLst>
            <pc:docMk/>
            <pc:sldMk cId="3730300813" sldId="3765"/>
            <ac:spMk id="6" creationId="{ECD195A4-B188-2789-3D3B-D86819BD8647}"/>
          </ac:spMkLst>
        </pc:spChg>
      </pc:sldChg>
      <pc:sldChg chg="addSp delSp modSp add mod">
        <pc:chgData name="Peter Geelen (Quest For Security)" userId="eb323b04-b7a4-41e4-a507-3152ca9a1546" providerId="ADAL" clId="{26EB627A-6FD6-4A57-85DE-1C0B8242F771}" dt="2022-10-08T23:06:30.225" v="1952" actId="20577"/>
        <pc:sldMkLst>
          <pc:docMk/>
          <pc:sldMk cId="231611997" sldId="3767"/>
        </pc:sldMkLst>
        <pc:spChg chg="add del mod">
          <ac:chgData name="Peter Geelen (Quest For Security)" userId="eb323b04-b7a4-41e4-a507-3152ca9a1546" providerId="ADAL" clId="{26EB627A-6FD6-4A57-85DE-1C0B8242F771}" dt="2022-10-08T22:32:23.165" v="257" actId="478"/>
          <ac:spMkLst>
            <pc:docMk/>
            <pc:sldMk cId="231611997" sldId="3767"/>
            <ac:spMk id="3" creationId="{8E7BB93A-44AB-FE6F-D545-0F365F73450D}"/>
          </ac:spMkLst>
        </pc:spChg>
        <pc:spChg chg="mod">
          <ac:chgData name="Peter Geelen (Quest For Security)" userId="eb323b04-b7a4-41e4-a507-3152ca9a1546" providerId="ADAL" clId="{26EB627A-6FD6-4A57-85DE-1C0B8242F771}" dt="2022-10-08T23:06:30.225" v="1952" actId="20577"/>
          <ac:spMkLst>
            <pc:docMk/>
            <pc:sldMk cId="231611997" sldId="3767"/>
            <ac:spMk id="4" creationId="{390B2C54-4DEE-4ADC-99B0-309418E10131}"/>
          </ac:spMkLst>
        </pc:spChg>
        <pc:spChg chg="add del mod">
          <ac:chgData name="Peter Geelen (Quest For Security)" userId="eb323b04-b7a4-41e4-a507-3152ca9a1546" providerId="ADAL" clId="{26EB627A-6FD6-4A57-85DE-1C0B8242F771}" dt="2022-10-08T22:52:29.233" v="1503" actId="13926"/>
          <ac:spMkLst>
            <pc:docMk/>
            <pc:sldMk cId="231611997" sldId="3767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6:23.151" v="1948" actId="20577"/>
        <pc:sldMkLst>
          <pc:docMk/>
          <pc:sldMk cId="1647271106" sldId="3768"/>
        </pc:sldMkLst>
        <pc:spChg chg="mod">
          <ac:chgData name="Peter Geelen (Quest For Security)" userId="eb323b04-b7a4-41e4-a507-3152ca9a1546" providerId="ADAL" clId="{26EB627A-6FD6-4A57-85DE-1C0B8242F771}" dt="2022-10-08T23:06:23.151" v="1948" actId="20577"/>
          <ac:spMkLst>
            <pc:docMk/>
            <pc:sldMk cId="1647271106" sldId="3768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2:52:50.123" v="1508" actId="13926"/>
          <ac:spMkLst>
            <pc:docMk/>
            <pc:sldMk cId="1647271106" sldId="3768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6:49.977" v="1960" actId="113"/>
        <pc:sldMkLst>
          <pc:docMk/>
          <pc:sldMk cId="2010633544" sldId="3769"/>
        </pc:sldMkLst>
        <pc:spChg chg="mod">
          <ac:chgData name="Peter Geelen (Quest For Security)" userId="eb323b04-b7a4-41e4-a507-3152ca9a1546" providerId="ADAL" clId="{26EB627A-6FD6-4A57-85DE-1C0B8242F771}" dt="2022-10-08T23:06:49.977" v="1960" actId="113"/>
          <ac:spMkLst>
            <pc:docMk/>
            <pc:sldMk cId="2010633544" sldId="3769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2:53:03.494" v="1513" actId="20577"/>
          <ac:spMkLst>
            <pc:docMk/>
            <pc:sldMk cId="2010633544" sldId="3769"/>
            <ac:spMk id="5" creationId="{67D3D307-9137-4497-83E4-A5BAE3594CA8}"/>
          </ac:spMkLst>
        </pc:spChg>
      </pc:sldChg>
      <pc:sldChg chg="addSp modSp add mod">
        <pc:chgData name="Peter Geelen (Quest For Security)" userId="eb323b04-b7a4-41e4-a507-3152ca9a1546" providerId="ADAL" clId="{26EB627A-6FD6-4A57-85DE-1C0B8242F771}" dt="2022-10-08T23:02:35.267" v="1862" actId="115"/>
        <pc:sldMkLst>
          <pc:docMk/>
          <pc:sldMk cId="890866697" sldId="3773"/>
        </pc:sldMkLst>
        <pc:spChg chg="add mod">
          <ac:chgData name="Peter Geelen (Quest For Security)" userId="eb323b04-b7a4-41e4-a507-3152ca9a1546" providerId="ADAL" clId="{26EB627A-6FD6-4A57-85DE-1C0B8242F771}" dt="2022-10-08T22:28:00.054" v="51"/>
          <ac:spMkLst>
            <pc:docMk/>
            <pc:sldMk cId="890866697" sldId="3773"/>
            <ac:spMk id="2" creationId="{48BD7097-2806-5A08-6DC9-ADF0D4454522}"/>
          </ac:spMkLst>
        </pc:spChg>
        <pc:spChg chg="add mod">
          <ac:chgData name="Peter Geelen (Quest For Security)" userId="eb323b04-b7a4-41e4-a507-3152ca9a1546" providerId="ADAL" clId="{26EB627A-6FD6-4A57-85DE-1C0B8242F771}" dt="2022-10-08T22:28:00.054" v="51"/>
          <ac:spMkLst>
            <pc:docMk/>
            <pc:sldMk cId="890866697" sldId="3773"/>
            <ac:spMk id="3" creationId="{21313A82-A27C-5285-E6C1-1587131657C7}"/>
          </ac:spMkLst>
        </pc:spChg>
        <pc:spChg chg="mod">
          <ac:chgData name="Peter Geelen (Quest For Security)" userId="eb323b04-b7a4-41e4-a507-3152ca9a1546" providerId="ADAL" clId="{26EB627A-6FD6-4A57-85DE-1C0B8242F771}" dt="2022-10-08T23:02:35.267" v="1862" actId="115"/>
          <ac:spMkLst>
            <pc:docMk/>
            <pc:sldMk cId="890866697" sldId="3773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2:48:38.065" v="1376" actId="13926"/>
          <ac:spMkLst>
            <pc:docMk/>
            <pc:sldMk cId="890866697" sldId="3773"/>
            <ac:spMk id="5" creationId="{67D3D307-9137-4497-83E4-A5BAE3594CA8}"/>
          </ac:spMkLst>
        </pc:spChg>
        <pc:spChg chg="add mod">
          <ac:chgData name="Peter Geelen (Quest For Security)" userId="eb323b04-b7a4-41e4-a507-3152ca9a1546" providerId="ADAL" clId="{26EB627A-6FD6-4A57-85DE-1C0B8242F771}" dt="2022-10-08T22:28:00.054" v="51"/>
          <ac:spMkLst>
            <pc:docMk/>
            <pc:sldMk cId="890866697" sldId="3773"/>
            <ac:spMk id="6" creationId="{22E3F05E-DCA8-A90E-0AE0-8B98980437A1}"/>
          </ac:spMkLst>
        </pc:spChg>
      </pc:sldChg>
      <pc:sldChg chg="addSp modSp add del mod">
        <pc:chgData name="Peter Geelen (Quest For Security)" userId="eb323b04-b7a4-41e4-a507-3152ca9a1546" providerId="ADAL" clId="{26EB627A-6FD6-4A57-85DE-1C0B8242F771}" dt="2022-10-08T22:48:59.281" v="1382" actId="47"/>
        <pc:sldMkLst>
          <pc:docMk/>
          <pc:sldMk cId="2868133827" sldId="3774"/>
        </pc:sldMkLst>
        <pc:spChg chg="add mod">
          <ac:chgData name="Peter Geelen (Quest For Security)" userId="eb323b04-b7a4-41e4-a507-3152ca9a1546" providerId="ADAL" clId="{26EB627A-6FD6-4A57-85DE-1C0B8242F771}" dt="2022-10-08T22:28:04.054" v="52"/>
          <ac:spMkLst>
            <pc:docMk/>
            <pc:sldMk cId="2868133827" sldId="3774"/>
            <ac:spMk id="2" creationId="{A6913831-BE09-8038-5218-781B88A41923}"/>
          </ac:spMkLst>
        </pc:spChg>
        <pc:spChg chg="add mod">
          <ac:chgData name="Peter Geelen (Quest For Security)" userId="eb323b04-b7a4-41e4-a507-3152ca9a1546" providerId="ADAL" clId="{26EB627A-6FD6-4A57-85DE-1C0B8242F771}" dt="2022-10-08T22:28:04.054" v="52"/>
          <ac:spMkLst>
            <pc:docMk/>
            <pc:sldMk cId="2868133827" sldId="3774"/>
            <ac:spMk id="3" creationId="{3ACA2B4E-66D6-CF22-4F53-A96FE94760C1}"/>
          </ac:spMkLst>
        </pc:spChg>
        <pc:spChg chg="mod">
          <ac:chgData name="Peter Geelen (Quest For Security)" userId="eb323b04-b7a4-41e4-a507-3152ca9a1546" providerId="ADAL" clId="{26EB627A-6FD6-4A57-85DE-1C0B8242F771}" dt="2022-10-08T22:24:32.860" v="15" actId="115"/>
          <ac:spMkLst>
            <pc:docMk/>
            <pc:sldMk cId="2868133827" sldId="3774"/>
            <ac:spMk id="4" creationId="{390B2C54-4DEE-4ADC-99B0-309418E10131}"/>
          </ac:spMkLst>
        </pc:spChg>
        <pc:spChg chg="add mod">
          <ac:chgData name="Peter Geelen (Quest For Security)" userId="eb323b04-b7a4-41e4-a507-3152ca9a1546" providerId="ADAL" clId="{26EB627A-6FD6-4A57-85DE-1C0B8242F771}" dt="2022-10-08T22:28:04.054" v="52"/>
          <ac:spMkLst>
            <pc:docMk/>
            <pc:sldMk cId="2868133827" sldId="3774"/>
            <ac:spMk id="6" creationId="{4559268C-81E9-1414-B319-209D567757B9}"/>
          </ac:spMkLst>
        </pc:spChg>
      </pc:sldChg>
      <pc:sldChg chg="addSp modSp add mod">
        <pc:chgData name="Peter Geelen (Quest For Security)" userId="eb323b04-b7a4-41e4-a507-3152ca9a1546" providerId="ADAL" clId="{26EB627A-6FD6-4A57-85DE-1C0B8242F771}" dt="2022-10-08T23:02:40.923" v="1863" actId="20577"/>
        <pc:sldMkLst>
          <pc:docMk/>
          <pc:sldMk cId="163809421" sldId="3775"/>
        </pc:sldMkLst>
        <pc:spChg chg="add mod">
          <ac:chgData name="Peter Geelen (Quest For Security)" userId="eb323b04-b7a4-41e4-a507-3152ca9a1546" providerId="ADAL" clId="{26EB627A-6FD6-4A57-85DE-1C0B8242F771}" dt="2022-10-08T22:28:04.896" v="53"/>
          <ac:spMkLst>
            <pc:docMk/>
            <pc:sldMk cId="163809421" sldId="3775"/>
            <ac:spMk id="2" creationId="{20195849-998E-918A-0448-8DA6BCB2060B}"/>
          </ac:spMkLst>
        </pc:spChg>
        <pc:spChg chg="add mod">
          <ac:chgData name="Peter Geelen (Quest For Security)" userId="eb323b04-b7a4-41e4-a507-3152ca9a1546" providerId="ADAL" clId="{26EB627A-6FD6-4A57-85DE-1C0B8242F771}" dt="2022-10-08T22:28:04.896" v="53"/>
          <ac:spMkLst>
            <pc:docMk/>
            <pc:sldMk cId="163809421" sldId="3775"/>
            <ac:spMk id="3" creationId="{2C170FF3-D85F-908D-14AF-1AFCE1A4631D}"/>
          </ac:spMkLst>
        </pc:spChg>
        <pc:spChg chg="mod">
          <ac:chgData name="Peter Geelen (Quest For Security)" userId="eb323b04-b7a4-41e4-a507-3152ca9a1546" providerId="ADAL" clId="{26EB627A-6FD6-4A57-85DE-1C0B8242F771}" dt="2022-10-08T23:02:40.923" v="1863" actId="20577"/>
          <ac:spMkLst>
            <pc:docMk/>
            <pc:sldMk cId="163809421" sldId="3775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1:38.508" v="1857" actId="207"/>
          <ac:spMkLst>
            <pc:docMk/>
            <pc:sldMk cId="163809421" sldId="3775"/>
            <ac:spMk id="5" creationId="{67D3D307-9137-4497-83E4-A5BAE3594CA8}"/>
          </ac:spMkLst>
        </pc:spChg>
        <pc:spChg chg="add mod">
          <ac:chgData name="Peter Geelen (Quest For Security)" userId="eb323b04-b7a4-41e4-a507-3152ca9a1546" providerId="ADAL" clId="{26EB627A-6FD6-4A57-85DE-1C0B8242F771}" dt="2022-10-08T22:28:04.896" v="53"/>
          <ac:spMkLst>
            <pc:docMk/>
            <pc:sldMk cId="163809421" sldId="3775"/>
            <ac:spMk id="6" creationId="{FB937F9F-BFD7-7986-C226-CE44AE43EA88}"/>
          </ac:spMkLst>
        </pc:spChg>
      </pc:sldChg>
      <pc:sldChg chg="addSp modSp add mod">
        <pc:chgData name="Peter Geelen (Quest For Security)" userId="eb323b04-b7a4-41e4-a507-3152ca9a1546" providerId="ADAL" clId="{26EB627A-6FD6-4A57-85DE-1C0B8242F771}" dt="2022-10-08T23:04:56.156" v="1918" actId="13926"/>
        <pc:sldMkLst>
          <pc:docMk/>
          <pc:sldMk cId="4046593526" sldId="3776"/>
        </pc:sldMkLst>
        <pc:spChg chg="add mod">
          <ac:chgData name="Peter Geelen (Quest For Security)" userId="eb323b04-b7a4-41e4-a507-3152ca9a1546" providerId="ADAL" clId="{26EB627A-6FD6-4A57-85DE-1C0B8242F771}" dt="2022-10-08T22:28:05.610" v="54"/>
          <ac:spMkLst>
            <pc:docMk/>
            <pc:sldMk cId="4046593526" sldId="3776"/>
            <ac:spMk id="2" creationId="{05E6C87E-5955-994C-E7D4-6EFF3757279E}"/>
          </ac:spMkLst>
        </pc:spChg>
        <pc:spChg chg="add mod">
          <ac:chgData name="Peter Geelen (Quest For Security)" userId="eb323b04-b7a4-41e4-a507-3152ca9a1546" providerId="ADAL" clId="{26EB627A-6FD6-4A57-85DE-1C0B8242F771}" dt="2022-10-08T22:28:05.610" v="54"/>
          <ac:spMkLst>
            <pc:docMk/>
            <pc:sldMk cId="4046593526" sldId="3776"/>
            <ac:spMk id="3" creationId="{A99AF3C6-3384-330D-B069-7EEB076BFBC6}"/>
          </ac:spMkLst>
        </pc:spChg>
        <pc:spChg chg="mod">
          <ac:chgData name="Peter Geelen (Quest For Security)" userId="eb323b04-b7a4-41e4-a507-3152ca9a1546" providerId="ADAL" clId="{26EB627A-6FD6-4A57-85DE-1C0B8242F771}" dt="2022-10-08T23:03:46.817" v="1904" actId="20577"/>
          <ac:spMkLst>
            <pc:docMk/>
            <pc:sldMk cId="4046593526" sldId="3776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4:56.156" v="1918" actId="13926"/>
          <ac:spMkLst>
            <pc:docMk/>
            <pc:sldMk cId="4046593526" sldId="3776"/>
            <ac:spMk id="5" creationId="{67D3D307-9137-4497-83E4-A5BAE3594CA8}"/>
          </ac:spMkLst>
        </pc:spChg>
        <pc:spChg chg="add mod">
          <ac:chgData name="Peter Geelen (Quest For Security)" userId="eb323b04-b7a4-41e4-a507-3152ca9a1546" providerId="ADAL" clId="{26EB627A-6FD6-4A57-85DE-1C0B8242F771}" dt="2022-10-08T22:28:05.610" v="54"/>
          <ac:spMkLst>
            <pc:docMk/>
            <pc:sldMk cId="4046593526" sldId="3776"/>
            <ac:spMk id="6" creationId="{A77BD4F5-420A-5ED6-5972-B9022F20394D}"/>
          </ac:spMkLst>
        </pc:spChg>
      </pc:sldChg>
      <pc:sldChg chg="addSp modSp add mod">
        <pc:chgData name="Peter Geelen (Quest For Security)" userId="eb323b04-b7a4-41e4-a507-3152ca9a1546" providerId="ADAL" clId="{26EB627A-6FD6-4A57-85DE-1C0B8242F771}" dt="2022-10-08T23:05:04.338" v="1921" actId="20577"/>
        <pc:sldMkLst>
          <pc:docMk/>
          <pc:sldMk cId="4011797840" sldId="3777"/>
        </pc:sldMkLst>
        <pc:spChg chg="add mod">
          <ac:chgData name="Peter Geelen (Quest For Security)" userId="eb323b04-b7a4-41e4-a507-3152ca9a1546" providerId="ADAL" clId="{26EB627A-6FD6-4A57-85DE-1C0B8242F771}" dt="2022-10-08T22:28:06.373" v="55"/>
          <ac:spMkLst>
            <pc:docMk/>
            <pc:sldMk cId="4011797840" sldId="3777"/>
            <ac:spMk id="2" creationId="{C74AE756-BB47-5B3A-7CB9-F31EC8F488BF}"/>
          </ac:spMkLst>
        </pc:spChg>
        <pc:spChg chg="add mod">
          <ac:chgData name="Peter Geelen (Quest For Security)" userId="eb323b04-b7a4-41e4-a507-3152ca9a1546" providerId="ADAL" clId="{26EB627A-6FD6-4A57-85DE-1C0B8242F771}" dt="2022-10-08T22:28:06.373" v="55"/>
          <ac:spMkLst>
            <pc:docMk/>
            <pc:sldMk cId="4011797840" sldId="3777"/>
            <ac:spMk id="3" creationId="{47A595C1-6E9C-DEB2-3A38-53082DFFAC88}"/>
          </ac:spMkLst>
        </pc:spChg>
        <pc:spChg chg="mod">
          <ac:chgData name="Peter Geelen (Quest For Security)" userId="eb323b04-b7a4-41e4-a507-3152ca9a1546" providerId="ADAL" clId="{26EB627A-6FD6-4A57-85DE-1C0B8242F771}" dt="2022-10-08T23:03:55.715" v="1905" actId="2711"/>
          <ac:spMkLst>
            <pc:docMk/>
            <pc:sldMk cId="4011797840" sldId="3777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5:04.338" v="1921" actId="20577"/>
          <ac:spMkLst>
            <pc:docMk/>
            <pc:sldMk cId="4011797840" sldId="3777"/>
            <ac:spMk id="5" creationId="{67D3D307-9137-4497-83E4-A5BAE3594CA8}"/>
          </ac:spMkLst>
        </pc:spChg>
        <pc:spChg chg="add mod">
          <ac:chgData name="Peter Geelen (Quest For Security)" userId="eb323b04-b7a4-41e4-a507-3152ca9a1546" providerId="ADAL" clId="{26EB627A-6FD6-4A57-85DE-1C0B8242F771}" dt="2022-10-08T22:28:06.373" v="55"/>
          <ac:spMkLst>
            <pc:docMk/>
            <pc:sldMk cId="4011797840" sldId="3777"/>
            <ac:spMk id="6" creationId="{2F3C2713-9F93-5353-457F-8B1F2585F0DC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8:36.527" v="2015" actId="13926"/>
        <pc:sldMkLst>
          <pc:docMk/>
          <pc:sldMk cId="3591148897" sldId="3778"/>
        </pc:sldMkLst>
        <pc:spChg chg="mod">
          <ac:chgData name="Peter Geelen (Quest For Security)" userId="eb323b04-b7a4-41e4-a507-3152ca9a1546" providerId="ADAL" clId="{26EB627A-6FD6-4A57-85DE-1C0B8242F771}" dt="2022-10-08T23:07:37.523" v="1971" actId="113"/>
          <ac:spMkLst>
            <pc:docMk/>
            <pc:sldMk cId="3591148897" sldId="3778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8:36.527" v="2015" actId="13926"/>
          <ac:spMkLst>
            <pc:docMk/>
            <pc:sldMk cId="3591148897" sldId="3778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8:44.669" v="2016" actId="13926"/>
        <pc:sldMkLst>
          <pc:docMk/>
          <pc:sldMk cId="2630103240" sldId="3779"/>
        </pc:sldMkLst>
        <pc:spChg chg="mod">
          <ac:chgData name="Peter Geelen (Quest For Security)" userId="eb323b04-b7a4-41e4-a507-3152ca9a1546" providerId="ADAL" clId="{26EB627A-6FD6-4A57-85DE-1C0B8242F771}" dt="2022-10-08T23:07:45.938" v="1972" actId="2711"/>
          <ac:spMkLst>
            <pc:docMk/>
            <pc:sldMk cId="2630103240" sldId="3779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8:44.669" v="2016" actId="13926"/>
          <ac:spMkLst>
            <pc:docMk/>
            <pc:sldMk cId="2630103240" sldId="3779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0:40.920" v="2069" actId="13926"/>
        <pc:sldMkLst>
          <pc:docMk/>
          <pc:sldMk cId="335147267" sldId="3780"/>
        </pc:sldMkLst>
        <pc:spChg chg="mod">
          <ac:chgData name="Peter Geelen (Quest For Security)" userId="eb323b04-b7a4-41e4-a507-3152ca9a1546" providerId="ADAL" clId="{26EB627A-6FD6-4A57-85DE-1C0B8242F771}" dt="2022-10-08T23:10:04.900" v="2063" actId="2711"/>
          <ac:spMkLst>
            <pc:docMk/>
            <pc:sldMk cId="335147267" sldId="3780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10:40.920" v="2069" actId="13926"/>
          <ac:spMkLst>
            <pc:docMk/>
            <pc:sldMk cId="335147267" sldId="3780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0:37.015" v="2068" actId="13926"/>
        <pc:sldMkLst>
          <pc:docMk/>
          <pc:sldMk cId="3138061669" sldId="3781"/>
        </pc:sldMkLst>
        <pc:spChg chg="mod">
          <ac:chgData name="Peter Geelen (Quest For Security)" userId="eb323b04-b7a4-41e4-a507-3152ca9a1546" providerId="ADAL" clId="{26EB627A-6FD6-4A57-85DE-1C0B8242F771}" dt="2022-10-08T23:09:56.233" v="2062" actId="2711"/>
          <ac:spMkLst>
            <pc:docMk/>
            <pc:sldMk cId="3138061669" sldId="3781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10:37.015" v="2068" actId="13926"/>
          <ac:spMkLst>
            <pc:docMk/>
            <pc:sldMk cId="3138061669" sldId="3781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8:55.247" v="2018" actId="13926"/>
        <pc:sldMkLst>
          <pc:docMk/>
          <pc:sldMk cId="705169456" sldId="3783"/>
        </pc:sldMkLst>
        <pc:spChg chg="mod">
          <ac:chgData name="Peter Geelen (Quest For Security)" userId="eb323b04-b7a4-41e4-a507-3152ca9a1546" providerId="ADAL" clId="{26EB627A-6FD6-4A57-85DE-1C0B8242F771}" dt="2022-10-08T23:08:55.247" v="2018" actId="13926"/>
          <ac:spMkLst>
            <pc:docMk/>
            <pc:sldMk cId="705169456" sldId="3783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8:50.553" v="2017" actId="13926"/>
          <ac:spMkLst>
            <pc:docMk/>
            <pc:sldMk cId="705169456" sldId="3783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09:14.524" v="2020" actId="255"/>
        <pc:sldMkLst>
          <pc:docMk/>
          <pc:sldMk cId="3750360004" sldId="3784"/>
        </pc:sldMkLst>
        <pc:spChg chg="mod">
          <ac:chgData name="Peter Geelen (Quest For Security)" userId="eb323b04-b7a4-41e4-a507-3152ca9a1546" providerId="ADAL" clId="{26EB627A-6FD6-4A57-85DE-1C0B8242F771}" dt="2022-10-08T23:08:14.292" v="2013" actId="20577"/>
          <ac:spMkLst>
            <pc:docMk/>
            <pc:sldMk cId="3750360004" sldId="3784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09:14.524" v="2020" actId="255"/>
          <ac:spMkLst>
            <pc:docMk/>
            <pc:sldMk cId="3750360004" sldId="3784"/>
            <ac:spMk id="5" creationId="{67D3D307-9137-4497-83E4-A5BAE3594CA8}"/>
          </ac:spMkLst>
        </pc:spChg>
      </pc:sldChg>
      <pc:sldChg chg="add del">
        <pc:chgData name="Peter Geelen (Quest For Security)" userId="eb323b04-b7a4-41e4-a507-3152ca9a1546" providerId="ADAL" clId="{26EB627A-6FD6-4A57-85DE-1C0B8242F771}" dt="2022-10-08T22:39:40.910" v="720" actId="47"/>
        <pc:sldMkLst>
          <pc:docMk/>
          <pc:sldMk cId="65914692" sldId="3785"/>
        </pc:sldMkLst>
      </pc:sldChg>
      <pc:sldChg chg="modSp add mod">
        <pc:chgData name="Peter Geelen (Quest For Security)" userId="eb323b04-b7a4-41e4-a507-3152ca9a1546" providerId="ADAL" clId="{26EB627A-6FD6-4A57-85DE-1C0B8242F771}" dt="2022-10-08T23:06:57.205" v="1965" actId="113"/>
        <pc:sldMkLst>
          <pc:docMk/>
          <pc:sldMk cId="2749315866" sldId="3786"/>
        </pc:sldMkLst>
        <pc:spChg chg="mod">
          <ac:chgData name="Peter Geelen (Quest For Security)" userId="eb323b04-b7a4-41e4-a507-3152ca9a1546" providerId="ADAL" clId="{26EB627A-6FD6-4A57-85DE-1C0B8242F771}" dt="2022-10-08T23:06:57.205" v="1965" actId="113"/>
          <ac:spMkLst>
            <pc:docMk/>
            <pc:sldMk cId="2749315866" sldId="3786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2:53:16.347" v="1517" actId="13926"/>
          <ac:spMkLst>
            <pc:docMk/>
            <pc:sldMk cId="2749315866" sldId="3786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0:26.156" v="2066" actId="13926"/>
        <pc:sldMkLst>
          <pc:docMk/>
          <pc:sldMk cId="3771427244" sldId="3787"/>
        </pc:sldMkLst>
        <pc:spChg chg="mod">
          <ac:chgData name="Peter Geelen (Quest For Security)" userId="eb323b04-b7a4-41e4-a507-3152ca9a1546" providerId="ADAL" clId="{26EB627A-6FD6-4A57-85DE-1C0B8242F771}" dt="2022-10-08T22:40:23.993" v="733" actId="20577"/>
          <ac:spMkLst>
            <pc:docMk/>
            <pc:sldMk cId="3771427244" sldId="3787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10:26.156" v="2066" actId="13926"/>
          <ac:spMkLst>
            <pc:docMk/>
            <pc:sldMk cId="3771427244" sldId="3787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0:31.872" v="2067" actId="13926"/>
        <pc:sldMkLst>
          <pc:docMk/>
          <pc:sldMk cId="4069218711" sldId="3788"/>
        </pc:sldMkLst>
        <pc:spChg chg="mod">
          <ac:chgData name="Peter Geelen (Quest For Security)" userId="eb323b04-b7a4-41e4-a507-3152ca9a1546" providerId="ADAL" clId="{26EB627A-6FD6-4A57-85DE-1C0B8242F771}" dt="2022-10-08T23:10:31.872" v="2067" actId="13926"/>
          <ac:spMkLst>
            <pc:docMk/>
            <pc:sldMk cId="4069218711" sldId="3788"/>
            <ac:spMk id="5" creationId="{67D3D307-9137-4497-83E4-A5BAE3594CA8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2:54:10.054" v="1522" actId="2711"/>
        <pc:sldMkLst>
          <pc:docMk/>
          <pc:sldMk cId="2950511972" sldId="3789"/>
        </pc:sldMkLst>
        <pc:spChg chg="mod">
          <ac:chgData name="Peter Geelen (Quest For Security)" userId="eb323b04-b7a4-41e4-a507-3152ca9a1546" providerId="ADAL" clId="{26EB627A-6FD6-4A57-85DE-1C0B8242F771}" dt="2022-10-08T22:54:10.054" v="1522" actId="2711"/>
          <ac:spMkLst>
            <pc:docMk/>
            <pc:sldMk cId="2950511972" sldId="3789"/>
            <ac:spMk id="2" creationId="{352CEE4F-C003-6073-7686-0C94FBF1530D}"/>
          </ac:spMkLst>
        </pc:spChg>
        <pc:spChg chg="mod">
          <ac:chgData name="Peter Geelen (Quest For Security)" userId="eb323b04-b7a4-41e4-a507-3152ca9a1546" providerId="ADAL" clId="{26EB627A-6FD6-4A57-85DE-1C0B8242F771}" dt="2022-10-08T22:45:04.505" v="1211" actId="13926"/>
          <ac:spMkLst>
            <pc:docMk/>
            <pc:sldMk cId="2950511972" sldId="3789"/>
            <ac:spMk id="3" creationId="{A5599B84-E3EE-91C5-D914-DE92BC88687B}"/>
          </ac:spMkLst>
        </pc:spChg>
      </pc:sldChg>
      <pc:sldChg chg="add del">
        <pc:chgData name="Peter Geelen (Quest For Security)" userId="eb323b04-b7a4-41e4-a507-3152ca9a1546" providerId="ADAL" clId="{26EB627A-6FD6-4A57-85DE-1C0B8242F771}" dt="2022-10-08T23:06:06.616" v="1933" actId="47"/>
        <pc:sldMkLst>
          <pc:docMk/>
          <pc:sldMk cId="2588229405" sldId="3790"/>
        </pc:sldMkLst>
      </pc:sldChg>
      <pc:sldChg chg="modSp add mod">
        <pc:chgData name="Peter Geelen (Quest For Security)" userId="eb323b04-b7a4-41e4-a507-3152ca9a1546" providerId="ADAL" clId="{26EB627A-6FD6-4A57-85DE-1C0B8242F771}" dt="2022-10-08T23:05:58.400" v="1932" actId="20577"/>
        <pc:sldMkLst>
          <pc:docMk/>
          <pc:sldMk cId="3829359118" sldId="3791"/>
        </pc:sldMkLst>
        <pc:spChg chg="mod">
          <ac:chgData name="Peter Geelen (Quest For Security)" userId="eb323b04-b7a4-41e4-a507-3152ca9a1546" providerId="ADAL" clId="{26EB627A-6FD6-4A57-85DE-1C0B8242F771}" dt="2022-10-08T23:05:58.400" v="1932" actId="20577"/>
          <ac:spMkLst>
            <pc:docMk/>
            <pc:sldMk cId="3829359118" sldId="3791"/>
            <ac:spMk id="4" creationId="{390B2C54-4DEE-4ADC-99B0-309418E10131}"/>
          </ac:spMkLst>
        </pc:spChg>
      </pc:sldChg>
      <pc:sldChg chg="modSp add mod">
        <pc:chgData name="Peter Geelen (Quest For Security)" userId="eb323b04-b7a4-41e4-a507-3152ca9a1546" providerId="ADAL" clId="{26EB627A-6FD6-4A57-85DE-1C0B8242F771}" dt="2022-10-08T23:12:45.914" v="2186" actId="20577"/>
        <pc:sldMkLst>
          <pc:docMk/>
          <pc:sldMk cId="1811150124" sldId="3792"/>
        </pc:sldMkLst>
        <pc:spChg chg="mod">
          <ac:chgData name="Peter Geelen (Quest For Security)" userId="eb323b04-b7a4-41e4-a507-3152ca9a1546" providerId="ADAL" clId="{26EB627A-6FD6-4A57-85DE-1C0B8242F771}" dt="2022-10-08T23:12:45.914" v="2186" actId="20577"/>
          <ac:spMkLst>
            <pc:docMk/>
            <pc:sldMk cId="1811150124" sldId="3792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26EB627A-6FD6-4A57-85DE-1C0B8242F771}" dt="2022-10-08T23:12:36.148" v="2150" actId="20577"/>
          <ac:spMkLst>
            <pc:docMk/>
            <pc:sldMk cId="1811150124" sldId="3792"/>
            <ac:spMk id="5" creationId="{67D3D307-9137-4497-83E4-A5BAE3594CA8}"/>
          </ac:spMkLst>
        </pc:spChg>
      </pc:sldChg>
    </pc:docChg>
  </pc:docChgLst>
  <pc:docChgLst>
    <pc:chgData name="Peter Geelen (Quest For Security)" userId="eb323b04-b7a4-41e4-a507-3152ca9a1546" providerId="ADAL" clId="{10D1CF11-941B-4E18-A956-642A5BDBF792}"/>
    <pc:docChg chg="modSld">
      <pc:chgData name="Peter Geelen (Quest For Security)" userId="eb323b04-b7a4-41e4-a507-3152ca9a1546" providerId="ADAL" clId="{10D1CF11-941B-4E18-A956-642A5BDBF792}" dt="2022-10-08T23:45:34.107" v="7" actId="20577"/>
      <pc:docMkLst>
        <pc:docMk/>
      </pc:docMkLst>
      <pc:sldChg chg="modSp mod">
        <pc:chgData name="Peter Geelen (Quest For Security)" userId="eb323b04-b7a4-41e4-a507-3152ca9a1546" providerId="ADAL" clId="{10D1CF11-941B-4E18-A956-642A5BDBF792}" dt="2022-10-08T23:45:34.107" v="7" actId="20577"/>
        <pc:sldMkLst>
          <pc:docMk/>
          <pc:sldMk cId="1722658136" sldId="3756"/>
        </pc:sldMkLst>
        <pc:spChg chg="mod">
          <ac:chgData name="Peter Geelen (Quest For Security)" userId="eb323b04-b7a4-41e4-a507-3152ca9a1546" providerId="ADAL" clId="{10D1CF11-941B-4E18-A956-642A5BDBF792}" dt="2022-10-08T23:45:34.107" v="7" actId="20577"/>
          <ac:spMkLst>
            <pc:docMk/>
            <pc:sldMk cId="1722658136" sldId="3756"/>
            <ac:spMk id="5" creationId="{67D3D307-9137-4497-83E4-A5BAE3594C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2B5780-3957-6A92-309A-C39166DB96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181C1-6CAE-0D59-1EF9-F969BF931E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5ED1-6997-4A1A-AC61-A78D0C93D25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8D927-CB30-B2A2-C891-B001A5D970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A9BC-7E22-3A5F-D6B2-175047BB0F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4430-F2E1-4FFC-91BD-687995261C4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7056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17B1E-3F15-4613-9430-888D9E097263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6C31-B88E-404E-8B3D-840BD38149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96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Following</a:t>
            </a:r>
            <a:r>
              <a:rPr lang="nl-BE" dirty="0"/>
              <a:t> ISO27001 Clause 9.3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6C31-B88E-404E-8B3D-840BD381492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796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8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Trend (- or = or +)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Decreasing</a:t>
            </a:r>
            <a:r>
              <a:rPr lang="nl-BE" dirty="0"/>
              <a:t> (bad)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Stable</a:t>
            </a:r>
            <a:r>
              <a:rPr lang="nl-BE" dirty="0"/>
              <a:t> (=), status quo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Increasing</a:t>
            </a:r>
            <a:r>
              <a:rPr lang="nl-BE" dirty="0"/>
              <a:t> (</a:t>
            </a:r>
            <a:r>
              <a:rPr lang="nl-BE" dirty="0" err="1"/>
              <a:t>good</a:t>
            </a:r>
            <a:r>
              <a:rPr lang="nl-BE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2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3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2BD4-71E1-F7A0-18E5-FBCCFCF40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2B4F0-3A7E-2B44-449D-6E9598E1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1C80-7E51-E99B-ED0B-2A85399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996D-9B40-C6E9-4B85-4A7F92A2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82AC-3A8E-7C7D-C2B8-4B1E7503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82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CAF6-B37F-C915-AA3B-E444E1D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F0116-299A-37D1-B082-A29919FF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F06D-3750-9BF3-3460-1FEAAED2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A8B7-2EF7-F9B9-ED44-C7B1928A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ECC3-E9D8-92EB-A8B8-A861730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1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99B6C-5834-6367-4152-C062E2EB2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6171B-8599-F2C0-AABE-F3349647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26CC-CA5C-BD45-BF18-89751FA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52AD-920B-4997-33EC-B024E246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0379-B2B6-1DE8-CAA1-701CE050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60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7E30-3952-69E9-4CF0-4911FE65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E7FD-E0E9-A869-F7CD-469B8E67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4107-833C-31A5-73AF-DFD7FF81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9107-906F-3B21-A724-04C4310A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1C25-1740-2589-7815-990821EA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190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2A2-9275-449F-8D73-C0AF4A9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9FC-8117-AEEC-BC7F-7F473919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2676-A959-1359-B314-7F92469C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30845-F16F-D1EE-43FA-B5A26381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D9D9-56EA-7FD4-C1B3-C889D7B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7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F87-CBEC-4C6E-F5B4-12FEBD2C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5B91-DA17-5848-7798-A7DA99908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A57EE-342B-7876-03A0-29B9495A8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8CD11-F3CD-FDF3-EE7A-DF7D99C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07A5D-1FC7-65E0-5C39-CB8EAE41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0A147-1E36-9561-D1FE-C891CCF6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4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C63A-5439-F72A-3EDD-C6B34773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41D80-7A53-699A-1026-3644D51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A0642-E13D-556C-8DE7-26A7EFE5A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F7B41-29EE-5B7A-8859-6FCD8571E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9833B-44EF-EEE2-49FB-F7369631C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152C3-151A-7030-B00A-20F7D0CE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E34AA-750A-F950-6A9F-F65680B8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D601C-2665-E670-4C52-D8003A69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095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0380-461C-9199-287C-00BECBEE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91AF-4574-906D-77A3-33963D36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6B18B-8B9A-DFB2-FA4A-A1D7317D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DB232-CD37-306E-C9D8-5716626F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08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692AB-0B2F-8345-25B9-F305A809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6D7F6-9454-CF62-7DE8-BC52B5CE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526F7-4664-CAFA-B38D-A642C75D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69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EE8B-309D-4DDD-D5B4-FDFC74C1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74EC-0B06-3E30-83A1-305C90FE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A6662-9965-5BE1-316E-7F002FEC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CEF5-B3E5-5F26-2918-83482349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448F-B58A-EE6B-ED75-73DCBAB1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1E82F-AA66-0132-FBB3-9906F1B2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05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28F2-EB31-3B36-15F3-2D60A72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C7CE-C14F-C801-B4D0-7C8B3A8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3764A-2564-49FD-7768-93768E270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05DA1-44EA-AC0A-0712-0134704A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20EE-55EF-A429-7F40-3F899B72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9D8B-E538-EFE7-084A-FFEB158D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109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77873-3AC8-1C7D-326C-1CB25843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55058-A5C6-9EBF-51EF-9982D6A10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2510-937F-8FED-395F-ACC365380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5E7C-3CD0-4E05-8005-A5FDB7FEB957}" type="datetime4">
              <a:rPr lang="nl-BE" smtClean="0"/>
              <a:pPr/>
              <a:t>9 oktober 2022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76D0-9245-AFF9-1EBB-4A98CF3FC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28B5-DDD6-5840-9E08-AFADE1DBD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68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Slide </a:t>
            </a:r>
            <a:r>
              <a:rPr lang="nl-BE" b="1" dirty="0" err="1"/>
              <a:t>usage</a:t>
            </a:r>
            <a:r>
              <a:rPr lang="nl-BE" b="1" dirty="0"/>
              <a:t> guide -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Point of attention/Topic</a:t>
            </a:r>
          </a:p>
          <a:p>
            <a:r>
              <a:rPr lang="en-US" dirty="0"/>
              <a:t>Fields marked in </a:t>
            </a:r>
            <a:r>
              <a:rPr lang="en-US" dirty="0">
                <a:highlight>
                  <a:srgbClr val="00FFFF"/>
                </a:highlight>
              </a:rPr>
              <a:t>light blue</a:t>
            </a:r>
            <a:r>
              <a:rPr lang="en-US" dirty="0"/>
              <a:t> should be filled with content</a:t>
            </a:r>
          </a:p>
          <a:p>
            <a:r>
              <a:rPr lang="en-US" dirty="0"/>
              <a:t>Make sure to add ISMS document classification (footer of slide)</a:t>
            </a:r>
          </a:p>
          <a:p>
            <a:r>
              <a:rPr lang="en-US" dirty="0"/>
              <a:t>Hide/remove first slide</a:t>
            </a:r>
          </a:p>
          <a:p>
            <a:r>
              <a:rPr lang="en-US" dirty="0"/>
              <a:t>Reuse previous meeting presentation to build next meeting presentation</a:t>
            </a:r>
            <a:endParaRPr lang="LID4096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2266-9511-65B4-697C-9DB1EE69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8282-5E4F-1F7E-C3C9-E2A6012D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2BEE-1BCD-8006-31AB-3BB7374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07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Metric</a:t>
            </a:r>
            <a:r>
              <a:rPr lang="nl-BE" dirty="0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r>
              <a:rPr lang="nl-BE" dirty="0" err="1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Metric</a:t>
            </a:r>
            <a:r>
              <a:rPr lang="nl-BE" dirty="0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Monitoring/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Measurement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lang="nl-BE" sz="3200" u="sng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0195849-998E-918A-0448-8DA6BCB2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C170FF3-D85F-908D-14AF-1AFCE1A4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7F9F-BFD7-7986-C226-CE44AE4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80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STR = strength</a:t>
            </a:r>
          </a:p>
          <a:p>
            <a:r>
              <a:rPr lang="en-US" dirty="0">
                <a:highlight>
                  <a:srgbClr val="FFFF00"/>
                </a:highlight>
              </a:rPr>
              <a:t>OFI = opportunity for improvement</a:t>
            </a:r>
          </a:p>
          <a:p>
            <a:pPr lvl="1"/>
            <a:r>
              <a:rPr lang="en-US" dirty="0"/>
              <a:t>Risk to </a:t>
            </a:r>
            <a:r>
              <a:rPr lang="en-US" dirty="0" err="1"/>
              <a:t>nc</a:t>
            </a:r>
            <a:endParaRPr lang="en-US" dirty="0"/>
          </a:p>
          <a:p>
            <a:pPr lvl="1"/>
            <a:r>
              <a:rPr lang="en-US" dirty="0"/>
              <a:t>Evaluation by company for action, or not</a:t>
            </a:r>
          </a:p>
          <a:p>
            <a:r>
              <a:rPr lang="en-US" dirty="0">
                <a:highlight>
                  <a:srgbClr val="FF0000"/>
                </a:highlight>
              </a:rPr>
              <a:t>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conformity</a:t>
            </a:r>
          </a:p>
          <a:p>
            <a:pPr lvl="1"/>
            <a:r>
              <a:rPr lang="en-US" dirty="0"/>
              <a:t>Action plan required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+NC = major nonconformity </a:t>
            </a:r>
          </a:p>
          <a:p>
            <a:pPr lvl="1"/>
            <a:r>
              <a:rPr lang="en-US" dirty="0"/>
              <a:t>Immediate Action (plan) required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External/Internal Audit: legend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CA2927-9B19-045A-BCB0-D54B57FF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D60491-FEA8-8375-27F4-52BBA597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254C-D392-7D9D-7045-1C50591F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65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 (strength)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 (opportunity for improvement)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conformity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+NC = major nonconformity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Audit: Results overview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E48510-9A1A-E560-2E63-795A4CB2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E9A487-80F5-C925-A872-C50778D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95A4-B188-2789-3D3B-D86819B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0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 (strength)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 (opportunity for improvement)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conformity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+NC = major nonconformity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Audit: Results overview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E48510-9A1A-E560-2E63-795A4CB2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E9A487-80F5-C925-A872-C50778D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95A4-B188-2789-3D3B-D86819B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35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(&lt;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date </a:t>
            </a: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previous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audit&gt;)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STR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-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 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Audit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audit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E6C87E-5955-994C-E7D4-6EFF3757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9AF3C6-3384-330D-B069-7EEB076B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D4F5-420A-5ED6-5972-B9022F20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593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&lt;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date </a:t>
            </a: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previous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audit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&gt;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STR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-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br>
              <a:rPr lang="nl-BE" sz="32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</a:br>
            <a:r>
              <a:rPr lang="nl-BE" sz="3200" u="sng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3200" u="sng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3200" u="sng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- Internal audit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4AE756-BB47-5B3A-7CB9-F31EC8F4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A595C1-6E9C-DEB2-3A38-53082DFF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2713-9F93-5353-457F-8B1F25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179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STR1= &lt;explication&gt;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STR2= &lt;explication&gt;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- Results info</a:t>
            </a:r>
            <a:br>
              <a:rPr lang="en-US" dirty="0"/>
            </a:br>
            <a:r>
              <a:rPr lang="en-US" dirty="0"/>
              <a:t>STR = Strengths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4727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STR1= &lt;explication&gt;</a:t>
            </a:r>
            <a:endParaRPr lang="fr-BE" sz="2400" u="sng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STR2= &lt;explication&gt;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Audit: Results info</a:t>
            </a:r>
            <a:br>
              <a:rPr lang="en-US" dirty="0"/>
            </a:br>
            <a:r>
              <a:rPr lang="en-US" dirty="0"/>
              <a:t>OFI = opportunity for improvement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61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(minor conformity)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-nc1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-nc2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-nc3 = &lt;explanation&gt;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Results info</a:t>
            </a:r>
            <a:br>
              <a:rPr lang="en-US" b="1" dirty="0"/>
            </a:br>
            <a:r>
              <a:rPr lang="en-US" dirty="0"/>
              <a:t>minor </a:t>
            </a:r>
            <a:r>
              <a:rPr lang="en-US" dirty="0" err="1"/>
              <a:t>nc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1063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+NC (major conformity)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NC1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NC2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NC3 = &lt;explanation&gt;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Results</a:t>
            </a:r>
            <a:br>
              <a:rPr lang="en-US" b="1" dirty="0"/>
            </a:br>
            <a:r>
              <a:rPr lang="en-US" dirty="0"/>
              <a:t>major NC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4931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BC01-DF55-CD6D-2114-1F5B5AC11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nl-BE" dirty="0"/>
            </a:br>
            <a:r>
              <a:rPr lang="nl-BE" dirty="0">
                <a:highlight>
                  <a:srgbClr val="00FFFF"/>
                </a:highlight>
              </a:rPr>
              <a:t>&lt;company name&gt;</a:t>
            </a:r>
            <a:br>
              <a:rPr lang="nl-BE" dirty="0"/>
            </a:br>
            <a:r>
              <a:rPr lang="nl-BE" dirty="0"/>
              <a:t>Management Review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6AA0E3-775B-DE46-BE6A-F5305AB17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highlight>
                  <a:srgbClr val="00FFFF"/>
                </a:highlight>
              </a:rPr>
              <a:t>&lt;date&gt;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CB8E86-C82B-DFA7-1BA3-F85E0123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73E738F-906A-2D38-F315-880A3926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>
                <a:highlight>
                  <a:srgbClr val="00FFFF"/>
                </a:highlight>
              </a:rPr>
              <a:t>&lt;ISMS CLASSIFICATION / CONFIDENTIAL&gt;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FF79FF-2BD9-2108-84E5-7BA8AEF1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94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(as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defined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in ISMS)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Status (OK/NOT OK)</a:t>
            </a:r>
          </a:p>
          <a:p>
            <a:pPr marL="1714325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achieved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or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not</a:t>
            </a:r>
            <a:endParaRPr lang="nl-BE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Must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trend 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Decreasing</a:t>
            </a:r>
            <a:r>
              <a:rPr lang="nl-BE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-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or 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Stable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= 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or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Improving</a:t>
            </a:r>
            <a:r>
              <a:rPr lang="nl-BE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/</a:t>
            </a:r>
            <a:r>
              <a:rPr lang="nl-BE" dirty="0" err="1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increasing</a:t>
            </a:r>
            <a:r>
              <a:rPr lang="nl-BE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Fullfilment</a:t>
            </a:r>
            <a:r>
              <a:rPr lang="nl-BE" sz="3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of ISMS </a:t>
            </a:r>
            <a:r>
              <a:rPr lang="nl-BE" sz="32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objectives</a:t>
            </a:r>
            <a:endParaRPr lang="nl-BE" sz="32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4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&amp;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external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Customers</a:t>
            </a:r>
            <a:endParaRPr lang="nl-BE" sz="24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Partners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Visitors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Management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Employees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Staff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Contractors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Suppliers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010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  <a:endParaRPr lang="nl-BE" sz="24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457200" lvl="1" indent="0">
              <a:buNone/>
            </a:pPr>
            <a:endParaRPr lang="nl-BE" sz="2400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- </a:t>
            </a:r>
            <a:r>
              <a:rPr lang="nl-BE" sz="32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&lt;type of party&gt;</a:t>
            </a:r>
          </a:p>
        </p:txBody>
      </p:sp>
    </p:spTree>
    <p:extLst>
      <p:ext uri="{BB962C8B-B14F-4D97-AF65-F5344CB8AC3E}">
        <p14:creationId xmlns:p14="http://schemas.microsoft.com/office/powerpoint/2010/main" val="70516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Sources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Tickets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Incidents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Risk Assessment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New /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changed</a:t>
            </a: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/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mitigated</a:t>
            </a: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risks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Action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plans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risk management and status of treatment plan</a:t>
            </a:r>
          </a:p>
        </p:txBody>
      </p:sp>
    </p:spTree>
    <p:extLst>
      <p:ext uri="{BB962C8B-B14F-4D97-AF65-F5344CB8AC3E}">
        <p14:creationId xmlns:p14="http://schemas.microsoft.com/office/powerpoint/2010/main" val="3750360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opportunities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company (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mgmt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level)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 1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Business -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Opportunities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(management)</a:t>
            </a:r>
          </a:p>
        </p:txBody>
      </p:sp>
    </p:spTree>
    <p:extLst>
      <p:ext uri="{BB962C8B-B14F-4D97-AF65-F5344CB8AC3E}">
        <p14:creationId xmlns:p14="http://schemas.microsoft.com/office/powerpoint/2010/main" val="33514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Management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decisions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061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Set date </a:t>
            </a: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next management review meeting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Planning next management review ISO27001</a:t>
            </a:r>
          </a:p>
        </p:txBody>
      </p:sp>
    </p:spTree>
    <p:extLst>
      <p:ext uri="{BB962C8B-B14F-4D97-AF65-F5344CB8AC3E}">
        <p14:creationId xmlns:p14="http://schemas.microsoft.com/office/powerpoint/2010/main" val="1811150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631E-825A-44B9-B0F2-E4500228C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3197701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ighlight>
                  <a:srgbClr val="00FFFF"/>
                </a:highlight>
              </a:rPr>
              <a:t>Reference documentation</a:t>
            </a:r>
          </a:p>
          <a:p>
            <a:r>
              <a:rPr lang="fr-BE" dirty="0" err="1">
                <a:highlight>
                  <a:srgbClr val="00FFFF"/>
                </a:highlight>
              </a:rPr>
              <a:t>External</a:t>
            </a:r>
            <a:r>
              <a:rPr lang="fr-BE" dirty="0">
                <a:highlight>
                  <a:srgbClr val="00FFFF"/>
                </a:highlight>
              </a:rPr>
              <a:t> Audit reports ISO27001</a:t>
            </a:r>
          </a:p>
          <a:p>
            <a:r>
              <a:rPr lang="fr-BE" dirty="0">
                <a:highlight>
                  <a:srgbClr val="00FFFF"/>
                </a:highlight>
              </a:rPr>
              <a:t>Internal audit report ISO27001</a:t>
            </a:r>
          </a:p>
          <a:p>
            <a:r>
              <a:rPr lang="fr-BE" dirty="0" err="1">
                <a:highlight>
                  <a:srgbClr val="00FFFF"/>
                </a:highlight>
              </a:rPr>
              <a:t>Other</a:t>
            </a:r>
            <a:r>
              <a:rPr lang="fr-BE" dirty="0">
                <a:highlight>
                  <a:srgbClr val="00FFFF"/>
                </a:highlight>
              </a:rPr>
              <a:t> audit reports (</a:t>
            </a:r>
            <a:r>
              <a:rPr lang="fr-BE" dirty="0" err="1">
                <a:highlight>
                  <a:srgbClr val="00FFFF"/>
                </a:highlight>
              </a:rPr>
              <a:t>pentest</a:t>
            </a:r>
            <a:r>
              <a:rPr lang="fr-BE" dirty="0">
                <a:highlight>
                  <a:srgbClr val="00FFFF"/>
                </a:highlight>
              </a:rPr>
              <a:t>, SOC, ...)</a:t>
            </a:r>
          </a:p>
          <a:p>
            <a:r>
              <a:rPr lang="fr-BE" dirty="0">
                <a:highlight>
                  <a:srgbClr val="00FFFF"/>
                </a:highlight>
              </a:rPr>
              <a:t>Customer </a:t>
            </a:r>
            <a:r>
              <a:rPr lang="fr-BE" dirty="0" err="1">
                <a:highlight>
                  <a:srgbClr val="00FFFF"/>
                </a:highlight>
              </a:rPr>
              <a:t>Surveys</a:t>
            </a:r>
            <a:endParaRPr lang="fr-BE" dirty="0">
              <a:highlight>
                <a:srgbClr val="00FFFF"/>
              </a:highlight>
            </a:endParaRPr>
          </a:p>
          <a:p>
            <a:r>
              <a:rPr lang="fr-BE" dirty="0">
                <a:highlight>
                  <a:srgbClr val="00FFFF"/>
                </a:highlight>
              </a:rPr>
              <a:t>Tickets</a:t>
            </a:r>
          </a:p>
          <a:p>
            <a:r>
              <a:rPr lang="fr-BE" dirty="0">
                <a:highlight>
                  <a:srgbClr val="00FFFF"/>
                </a:highlight>
              </a:rPr>
              <a:t>Risk management plan</a:t>
            </a:r>
          </a:p>
          <a:p>
            <a:r>
              <a:rPr lang="fr-BE" dirty="0">
                <a:highlight>
                  <a:srgbClr val="00FFFF"/>
                </a:highlight>
              </a:rPr>
              <a:t>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Annex (&lt;#&gt;)</a:t>
            </a:r>
          </a:p>
        </p:txBody>
      </p:sp>
    </p:spTree>
    <p:extLst>
      <p:ext uri="{BB962C8B-B14F-4D97-AF65-F5344CB8AC3E}">
        <p14:creationId xmlns:p14="http://schemas.microsoft.com/office/powerpoint/2010/main" val="3771427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ighlight>
                  <a:srgbClr val="00FFFF"/>
                </a:highlight>
              </a:rPr>
              <a:t>Reference documentation</a:t>
            </a:r>
          </a:p>
          <a:p>
            <a:r>
              <a:rPr lang="fr-BE" dirty="0" err="1">
                <a:highlight>
                  <a:srgbClr val="00FFFF"/>
                </a:highlight>
              </a:rPr>
              <a:t>External</a:t>
            </a:r>
            <a:r>
              <a:rPr lang="fr-BE" dirty="0">
                <a:highlight>
                  <a:srgbClr val="00FFFF"/>
                </a:highlight>
              </a:rPr>
              <a:t> Audit reports ISO27001</a:t>
            </a:r>
          </a:p>
          <a:p>
            <a:r>
              <a:rPr lang="fr-BE" dirty="0">
                <a:highlight>
                  <a:srgbClr val="00FFFF"/>
                </a:highlight>
              </a:rPr>
              <a:t>Internal audit report ISO27001</a:t>
            </a:r>
          </a:p>
          <a:p>
            <a:r>
              <a:rPr lang="fr-BE" dirty="0" err="1">
                <a:highlight>
                  <a:srgbClr val="00FFFF"/>
                </a:highlight>
              </a:rPr>
              <a:t>Other</a:t>
            </a:r>
            <a:r>
              <a:rPr lang="fr-BE" dirty="0">
                <a:highlight>
                  <a:srgbClr val="00FFFF"/>
                </a:highlight>
              </a:rPr>
              <a:t> audit reports (</a:t>
            </a:r>
            <a:r>
              <a:rPr lang="fr-BE" dirty="0" err="1">
                <a:highlight>
                  <a:srgbClr val="00FFFF"/>
                </a:highlight>
              </a:rPr>
              <a:t>pentest</a:t>
            </a:r>
            <a:r>
              <a:rPr lang="fr-BE" dirty="0">
                <a:highlight>
                  <a:srgbClr val="00FFFF"/>
                </a:highlight>
              </a:rPr>
              <a:t>, SOC, ...)</a:t>
            </a:r>
          </a:p>
          <a:p>
            <a:r>
              <a:rPr lang="fr-BE" dirty="0">
                <a:highlight>
                  <a:srgbClr val="00FFFF"/>
                </a:highlight>
              </a:rPr>
              <a:t>Customer </a:t>
            </a:r>
            <a:r>
              <a:rPr lang="fr-BE" dirty="0" err="1">
                <a:highlight>
                  <a:srgbClr val="00FFFF"/>
                </a:highlight>
              </a:rPr>
              <a:t>Surveys</a:t>
            </a:r>
            <a:endParaRPr lang="fr-BE" dirty="0">
              <a:highlight>
                <a:srgbClr val="00FFFF"/>
              </a:highlight>
            </a:endParaRPr>
          </a:p>
          <a:p>
            <a:r>
              <a:rPr lang="fr-BE" dirty="0">
                <a:highlight>
                  <a:srgbClr val="00FFFF"/>
                </a:highlight>
              </a:rPr>
              <a:t>Tickets</a:t>
            </a:r>
          </a:p>
          <a:p>
            <a:r>
              <a:rPr lang="fr-BE" dirty="0">
                <a:highlight>
                  <a:srgbClr val="00FFFF"/>
                </a:highlight>
              </a:rPr>
              <a:t>Risk management plan</a:t>
            </a:r>
          </a:p>
          <a:p>
            <a:r>
              <a:rPr lang="fr-BE" dirty="0">
                <a:highlight>
                  <a:srgbClr val="00FFFF"/>
                </a:highlight>
              </a:rPr>
              <a:t>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Annex (&lt;#&gt;)</a:t>
            </a:r>
          </a:p>
        </p:txBody>
      </p:sp>
    </p:spTree>
    <p:extLst>
      <p:ext uri="{BB962C8B-B14F-4D97-AF65-F5344CB8AC3E}">
        <p14:creationId xmlns:p14="http://schemas.microsoft.com/office/powerpoint/2010/main" val="406921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4DE0-FA0A-E55B-71D5-48E8FCBE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4925-1181-AAF3-80B7-76264989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Status of actions from previous reviews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Changes in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external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issues (relevant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ISMS)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trends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Monitoring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measuring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Fullfilment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risk management and status of risk treatment plant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Opportunity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Management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Neds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changes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the ISMS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Documentation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evidence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ISMS</a:t>
            </a:r>
          </a:p>
          <a:p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F43D-1DB4-F948-D52F-F22563E7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BB99-44BE-85C4-71AD-45C21602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CCAC-B662-3E61-8446-984271D3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76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(Optional) overvie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 agenda </a:t>
            </a:r>
            <a:b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Important events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Previous Management Review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external audit ISO27001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internal audit ISO27001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other relevant audits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company meetings / quarterly meetings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Other events (BCM test, …) = &lt;add date&gt;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C01-7755-740E-B9B6-344F94C8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5806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7A1-2543-D252-20DA-B5841EA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5806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1564-9D28-47AD-F224-CFF6BB16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5806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51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Status of actions from previous reviews</a:t>
            </a:r>
            <a:endParaRPr lang="nl-BE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Previous Management Review = </a:t>
            </a:r>
            <a:r>
              <a:rPr lang="en-US" dirty="0">
                <a:highlight>
                  <a:srgbClr val="00FFFF"/>
                </a:highlight>
              </a:rPr>
              <a:t>&lt;add date&gt;</a:t>
            </a:r>
          </a:p>
          <a:p>
            <a:pPr marL="0" indent="0">
              <a:buNone/>
            </a:pP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Status of actions</a:t>
            </a:r>
          </a:p>
          <a:p>
            <a:r>
              <a:rPr lang="en-US" dirty="0">
                <a:highlight>
                  <a:srgbClr val="00FFFF"/>
                </a:highlight>
              </a:rPr>
              <a:t>Action definition &amp; reference from previous meeting</a:t>
            </a:r>
          </a:p>
          <a:p>
            <a:r>
              <a:rPr lang="en-US" dirty="0">
                <a:highlight>
                  <a:srgbClr val="00FFFF"/>
                </a:highlight>
              </a:rPr>
              <a:t>include status, like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Closed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open/ongoing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halted, 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C01-7755-740E-B9B6-344F94C8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5806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7A1-2543-D252-20DA-B5841EA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5806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1564-9D28-47AD-F224-CFF6BB16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5806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3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Changes in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issues (relevant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ISMS) - </a:t>
            </a:r>
            <a:r>
              <a:rPr lang="nl-BE" sz="4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(Part 1/2)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Prospects</a:t>
            </a:r>
          </a:p>
          <a:p>
            <a:r>
              <a:rPr lang="en-US" dirty="0">
                <a:highlight>
                  <a:srgbClr val="00FFFF"/>
                </a:highlight>
              </a:rPr>
              <a:t>Customers</a:t>
            </a:r>
          </a:p>
          <a:p>
            <a:r>
              <a:rPr lang="en-US" dirty="0">
                <a:highlight>
                  <a:srgbClr val="00FFFF"/>
                </a:highlight>
              </a:rPr>
              <a:t>Legal </a:t>
            </a:r>
          </a:p>
          <a:p>
            <a:r>
              <a:rPr lang="en-US" dirty="0">
                <a:highlight>
                  <a:srgbClr val="00FFFF"/>
                </a:highlight>
              </a:rPr>
              <a:t>Government</a:t>
            </a:r>
          </a:p>
          <a:p>
            <a:r>
              <a:rPr lang="en-US" dirty="0">
                <a:highlight>
                  <a:srgbClr val="00FFFF"/>
                </a:highlight>
              </a:rPr>
              <a:t>Competition</a:t>
            </a:r>
          </a:p>
          <a:p>
            <a:r>
              <a:rPr lang="en-US" dirty="0">
                <a:highlight>
                  <a:srgbClr val="00FFFF"/>
                </a:highlight>
              </a:rPr>
              <a:t>Market</a:t>
            </a:r>
          </a:p>
          <a:p>
            <a:r>
              <a:rPr lang="en-US" dirty="0">
                <a:highlight>
                  <a:srgbClr val="00FFFF"/>
                </a:highlight>
              </a:rPr>
              <a:t>Politics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F6EC-1C32-EAEC-4DAF-94680A3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78CF-4BCC-30D8-F590-951C1F38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F048-C661-4C7B-BCD9-522FA0B5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69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Changes in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issues (relevant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ISMS) - </a:t>
            </a:r>
            <a:r>
              <a:rPr lang="nl-BE" sz="4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 (Part 2/2)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HR</a:t>
            </a:r>
          </a:p>
          <a:p>
            <a:r>
              <a:rPr lang="en-US" dirty="0">
                <a:highlight>
                  <a:srgbClr val="00FFFF"/>
                </a:highlight>
              </a:rPr>
              <a:t>Legal</a:t>
            </a:r>
          </a:p>
          <a:p>
            <a:r>
              <a:rPr lang="en-US" dirty="0">
                <a:highlight>
                  <a:srgbClr val="00FFFF"/>
                </a:highlight>
              </a:rPr>
              <a:t>Business</a:t>
            </a:r>
          </a:p>
          <a:p>
            <a:r>
              <a:rPr lang="en-US" dirty="0">
                <a:highlight>
                  <a:srgbClr val="00FFFF"/>
                </a:highlight>
              </a:rPr>
              <a:t>Sales</a:t>
            </a:r>
          </a:p>
          <a:p>
            <a:r>
              <a:rPr lang="en-US" dirty="0">
                <a:highlight>
                  <a:srgbClr val="00FFFF"/>
                </a:highlight>
              </a:rPr>
              <a:t>Marketing</a:t>
            </a:r>
          </a:p>
          <a:p>
            <a:r>
              <a:rPr lang="en-US" dirty="0">
                <a:highlight>
                  <a:srgbClr val="00FFFF"/>
                </a:highlight>
              </a:rPr>
              <a:t>IT</a:t>
            </a:r>
          </a:p>
          <a:p>
            <a:r>
              <a:rPr lang="en-US" dirty="0">
                <a:highlight>
                  <a:srgbClr val="00FFFF"/>
                </a:highlight>
              </a:rPr>
              <a:t>Security</a:t>
            </a:r>
          </a:p>
          <a:p>
            <a:r>
              <a:rPr lang="en-US" dirty="0">
                <a:highlight>
                  <a:srgbClr val="00FFFF"/>
                </a:highlight>
              </a:rPr>
              <a:t>ISMS</a:t>
            </a:r>
          </a:p>
          <a:p>
            <a:r>
              <a:rPr lang="en-US" dirty="0">
                <a:highlight>
                  <a:srgbClr val="00FFFF"/>
                </a:highlight>
              </a:rPr>
              <a:t>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2675-06B5-3E04-9000-4E509647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5534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C7A7-CB80-D509-54A9-027C02B4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5534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8306-1A1B-3E78-FEEF-68F22B5B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5534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94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</a:t>
            </a:r>
            <a:endParaRPr lang="nl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0"/>
              </a:spcAft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Monitoring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measuring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Fullfilment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A318-D5E4-BCDA-38A7-4D80F097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0F7D-BED3-B3BA-20A9-D309C82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0B11-4F32-EAFF-8650-825C0517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49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List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#Major NC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#Minor NC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Incidents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013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NCs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corrective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actions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8BD7097-2806-5A08-6DC9-ADF0D445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9/10/2022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313A82-A27C-5285-E6C1-15871316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F05E-DCA8-A90E-0AE0-8B989804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086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943</Words>
  <Application>Microsoft Office PowerPoint</Application>
  <PresentationFormat>Widescreen</PresentationFormat>
  <Paragraphs>254</Paragraphs>
  <Slides>29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Symbol</vt:lpstr>
      <vt:lpstr>Office Theme</vt:lpstr>
      <vt:lpstr>Slide usage guide - Manual</vt:lpstr>
      <vt:lpstr> &lt;company name&gt; Management Review</vt:lpstr>
      <vt:lpstr>Agenda</vt:lpstr>
      <vt:lpstr>(Optional) overview agenda  Important events</vt:lpstr>
      <vt:lpstr>Status of actions from previous reviews</vt:lpstr>
      <vt:lpstr>Changes in external and internal issues (relevant to ISMS) - External (Part 1/2)</vt:lpstr>
      <vt:lpstr>Changes in external and internal issues (relevant to ISMS) - Internal (Part 2/2)</vt:lpstr>
      <vt:lpstr>Feedback on security performance</vt:lpstr>
      <vt:lpstr>Feedback on security performance NCs and corrective actions</vt:lpstr>
      <vt:lpstr>Feedback on security performance Monitoring/Measurement results</vt:lpstr>
      <vt:lpstr>External/Internal Audit: legend</vt:lpstr>
      <vt:lpstr>External Audit: Results overview</vt:lpstr>
      <vt:lpstr>Internal Audit: Results overview</vt:lpstr>
      <vt:lpstr>Feedback on security performance  Audit results - External audit</vt:lpstr>
      <vt:lpstr>Feedback on security performance  Audit results - Internal audit</vt:lpstr>
      <vt:lpstr>Internal Audit - Results info STR = Strengths</vt:lpstr>
      <vt:lpstr>Internal Audit: Results info OFI = opportunity for improvement</vt:lpstr>
      <vt:lpstr>Internal Audit Results info minor nc</vt:lpstr>
      <vt:lpstr>Internal Audit Results major NC</vt:lpstr>
      <vt:lpstr>Feedback on security performance Fullfilment of ISMS objectives</vt:lpstr>
      <vt:lpstr>Feedback from interested parties</vt:lpstr>
      <vt:lpstr>Feedback from interested parties - &lt;type of party&gt;</vt:lpstr>
      <vt:lpstr>Results of risk management and status of treatment plan</vt:lpstr>
      <vt:lpstr>Business - Opportunities for improvement (management)</vt:lpstr>
      <vt:lpstr>Management decisions</vt:lpstr>
      <vt:lpstr>Planning next management review ISO27001</vt:lpstr>
      <vt:lpstr>Annexes</vt:lpstr>
      <vt:lpstr>Annex (&lt;#&gt;)</vt:lpstr>
      <vt:lpstr>Annex (&lt;#&gt;)</vt:lpstr>
    </vt:vector>
  </TitlesOfParts>
  <Company>Cyberminute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Review</dc:title>
  <dc:creator>Peter Geelen</dc:creator>
  <cp:lastModifiedBy>Peter Geelen</cp:lastModifiedBy>
  <cp:revision>1</cp:revision>
  <dcterms:created xsi:type="dcterms:W3CDTF">2022-10-08T22:07:00Z</dcterms:created>
  <dcterms:modified xsi:type="dcterms:W3CDTF">2022-10-08T23:45:41Z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ginal Author">
    <vt:lpwstr>Peter GEELEN</vt:lpwstr>
  </property>
  <property fmtid="{D5CDD505-2E9C-101B-9397-08002B2CF9AE}" pid="3" name="Owner">
    <vt:lpwstr>CyberMinute.com</vt:lpwstr>
  </property>
</Properties>
</file>