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34" r:id="rId2"/>
  </p:sldMasterIdLst>
  <p:notesMasterIdLst>
    <p:notesMasterId r:id="rId20"/>
  </p:notesMasterIdLst>
  <p:sldIdLst>
    <p:sldId id="256" r:id="rId3"/>
    <p:sldId id="270" r:id="rId4"/>
    <p:sldId id="266" r:id="rId5"/>
    <p:sldId id="257" r:id="rId6"/>
    <p:sldId id="258" r:id="rId7"/>
    <p:sldId id="271" r:id="rId8"/>
    <p:sldId id="272" r:id="rId9"/>
    <p:sldId id="259" r:id="rId10"/>
    <p:sldId id="260" r:id="rId11"/>
    <p:sldId id="261" r:id="rId12"/>
    <p:sldId id="262" r:id="rId13"/>
    <p:sldId id="269" r:id="rId14"/>
    <p:sldId id="264" r:id="rId15"/>
    <p:sldId id="263" r:id="rId16"/>
    <p:sldId id="265" r:id="rId17"/>
    <p:sldId id="268" r:id="rId18"/>
    <p:sldId id="267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B2C93-0410-4261-B258-350C438BC558}" v="35" dt="2024-03-03T18:46:45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Geelen (Quest For Security)" userId="eb323b04-b7a4-41e4-a507-3152ca9a1546" providerId="ADAL" clId="{387B2C93-0410-4261-B258-350C438BC558}"/>
    <pc:docChg chg="undo custSel addSld delSld modSld delMainMaster modMainMaster">
      <pc:chgData name="Peter Geelen (Quest For Security)" userId="eb323b04-b7a4-41e4-a507-3152ca9a1546" providerId="ADAL" clId="{387B2C93-0410-4261-B258-350C438BC558}" dt="2024-03-03T18:47:29.194" v="939" actId="20577"/>
      <pc:docMkLst>
        <pc:docMk/>
      </pc:docMkLst>
      <pc:sldChg chg="addSp delSp modSp mod chgLayout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4055340545" sldId="256"/>
        </pc:sldMkLst>
        <pc:spChg chg="mod or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4055340545" sldId="256"/>
            <ac:spMk id="2" creationId="{3FADD7E0-E51F-BEBC-7363-92F3942BC08F}"/>
          </ac:spMkLst>
        </pc:spChg>
        <pc:spChg chg="mod or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4055340545" sldId="256"/>
            <ac:spMk id="3" creationId="{A9C799BB-30DB-AEF0-9DCB-2802067365EA}"/>
          </ac:spMkLst>
        </pc:spChg>
        <pc:spChg chg="add del 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4055340545" sldId="256"/>
            <ac:spMk id="4" creationId="{75594236-138F-5833-E25B-7D8166C77195}"/>
          </ac:spMkLst>
        </pc:spChg>
        <pc:spChg chg="add del 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4055340545" sldId="256"/>
            <ac:spMk id="5" creationId="{475C7884-8F8D-2081-B80E-D7CE2E25A1E6}"/>
          </ac:spMkLst>
        </pc:spChg>
        <pc:spChg chg="add del 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4055340545" sldId="256"/>
            <ac:spMk id="6" creationId="{7664EDAD-86A0-A272-D51A-9FF598C3B91F}"/>
          </ac:spMkLst>
        </pc:spChg>
      </pc:sldChg>
      <pc:sldChg chg="modSp mod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74255742" sldId="257"/>
        </pc:sldMkLst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74255742" sldId="257"/>
            <ac:spMk id="6" creationId="{106BC3CC-8E58-B52D-AEEA-E1B85C3FC2F5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74255742" sldId="257"/>
            <ac:spMk id="7" creationId="{31BC0423-BB3C-A090-5866-8B9F4FA36943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74255742" sldId="257"/>
            <ac:spMk id="8" creationId="{D26F6E4D-CA21-54FD-7EEA-56C60CACAEF2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74255742" sldId="257"/>
            <ac:spMk id="9" creationId="{4DE2C5EB-5905-F510-40ED-017B3F33BBC7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74255742" sldId="257"/>
            <ac:spMk id="14" creationId="{2A6DED08-6D96-5014-26D0-DFF218E5844A}"/>
          </ac:spMkLst>
        </pc:spChg>
      </pc:sldChg>
      <pc:sldChg chg="addSp delSp modSp mod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2966318571" sldId="258"/>
        </pc:sldMkLst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966318571" sldId="258"/>
            <ac:spMk id="3" creationId="{528AC7FA-AD17-CE9D-7290-786550FBFA2F}"/>
          </ac:spMkLst>
        </pc:spChg>
        <pc:spChg chg="add del 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966318571" sldId="258"/>
            <ac:spMk id="6" creationId="{106BC3CC-8E58-B52D-AEEA-E1B85C3FC2F5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966318571" sldId="258"/>
            <ac:spMk id="7" creationId="{31BC0423-BB3C-A090-5866-8B9F4FA36943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966318571" sldId="258"/>
            <ac:spMk id="8" creationId="{D26F6E4D-CA21-54FD-7EEA-56C60CACAEF2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966318571" sldId="258"/>
            <ac:spMk id="9" creationId="{4DE2C5EB-5905-F510-40ED-017B3F33BBC7}"/>
          </ac:spMkLst>
        </pc:spChg>
      </pc:sldChg>
      <pc:sldChg chg="modSp mod">
        <pc:chgData name="Peter Geelen (Quest For Security)" userId="eb323b04-b7a4-41e4-a507-3152ca9a1546" providerId="ADAL" clId="{387B2C93-0410-4261-B258-350C438BC558}" dt="2024-03-03T18:47:29.194" v="939" actId="20577"/>
        <pc:sldMkLst>
          <pc:docMk/>
          <pc:sldMk cId="3313264063" sldId="259"/>
        </pc:sldMkLst>
        <pc:spChg chg="mod">
          <ac:chgData name="Peter Geelen (Quest For Security)" userId="eb323b04-b7a4-41e4-a507-3152ca9a1546" providerId="ADAL" clId="{387B2C93-0410-4261-B258-350C438BC558}" dt="2024-03-03T18:47:29.194" v="939" actId="20577"/>
          <ac:spMkLst>
            <pc:docMk/>
            <pc:sldMk cId="3313264063" sldId="259"/>
            <ac:spMk id="3" creationId="{528AC7FA-AD17-CE9D-7290-786550FBFA2F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3313264063" sldId="259"/>
            <ac:spMk id="6" creationId="{106BC3CC-8E58-B52D-AEEA-E1B85C3FC2F5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3313264063" sldId="259"/>
            <ac:spMk id="7" creationId="{31BC0423-BB3C-A090-5866-8B9F4FA36943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3313264063" sldId="259"/>
            <ac:spMk id="8" creationId="{D26F6E4D-CA21-54FD-7EEA-56C60CACAEF2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3313264063" sldId="259"/>
            <ac:spMk id="9" creationId="{4DE2C5EB-5905-F510-40ED-017B3F33BBC7}"/>
          </ac:spMkLst>
        </pc:spChg>
      </pc:sldChg>
      <pc:sldChg chg="modSp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678244859" sldId="260"/>
        </pc:sldMkLst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8244859" sldId="260"/>
            <ac:spMk id="3" creationId="{528AC7FA-AD17-CE9D-7290-786550FBFA2F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8244859" sldId="260"/>
            <ac:spMk id="6" creationId="{106BC3CC-8E58-B52D-AEEA-E1B85C3FC2F5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8244859" sldId="260"/>
            <ac:spMk id="7" creationId="{31BC0423-BB3C-A090-5866-8B9F4FA36943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8244859" sldId="260"/>
            <ac:spMk id="8" creationId="{D26F6E4D-CA21-54FD-7EEA-56C60CACAEF2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8244859" sldId="260"/>
            <ac:spMk id="9" creationId="{4DE2C5EB-5905-F510-40ED-017B3F33BBC7}"/>
          </ac:spMkLst>
        </pc:spChg>
      </pc:sldChg>
      <pc:sldChg chg="modSp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1726228909" sldId="261"/>
        </pc:sldMkLst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1726228909" sldId="261"/>
            <ac:spMk id="3" creationId="{528AC7FA-AD17-CE9D-7290-786550FBFA2F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1726228909" sldId="261"/>
            <ac:spMk id="6" creationId="{106BC3CC-8E58-B52D-AEEA-E1B85C3FC2F5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1726228909" sldId="261"/>
            <ac:spMk id="7" creationId="{31BC0423-BB3C-A090-5866-8B9F4FA36943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1726228909" sldId="261"/>
            <ac:spMk id="8" creationId="{D26F6E4D-CA21-54FD-7EEA-56C60CACAEF2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1726228909" sldId="261"/>
            <ac:spMk id="9" creationId="{4DE2C5EB-5905-F510-40ED-017B3F33BBC7}"/>
          </ac:spMkLst>
        </pc:spChg>
      </pc:sldChg>
      <pc:sldChg chg="modSp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980954962" sldId="262"/>
        </pc:sldMkLst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980954962" sldId="262"/>
            <ac:spMk id="3" creationId="{528AC7FA-AD17-CE9D-7290-786550FBFA2F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980954962" sldId="262"/>
            <ac:spMk id="6" creationId="{106BC3CC-8E58-B52D-AEEA-E1B85C3FC2F5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980954962" sldId="262"/>
            <ac:spMk id="7" creationId="{31BC0423-BB3C-A090-5866-8B9F4FA36943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980954962" sldId="262"/>
            <ac:spMk id="8" creationId="{D26F6E4D-CA21-54FD-7EEA-56C60CACAEF2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980954962" sldId="262"/>
            <ac:spMk id="9" creationId="{4DE2C5EB-5905-F510-40ED-017B3F33BBC7}"/>
          </ac:spMkLst>
        </pc:spChg>
      </pc:sldChg>
      <pc:sldChg chg="modSp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671164810" sldId="263"/>
        </pc:sldMkLst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1164810" sldId="263"/>
            <ac:spMk id="3" creationId="{528AC7FA-AD17-CE9D-7290-786550FBFA2F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1164810" sldId="263"/>
            <ac:spMk id="6" creationId="{106BC3CC-8E58-B52D-AEEA-E1B85C3FC2F5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1164810" sldId="263"/>
            <ac:spMk id="7" creationId="{31BC0423-BB3C-A090-5866-8B9F4FA36943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1164810" sldId="263"/>
            <ac:spMk id="8" creationId="{D26F6E4D-CA21-54FD-7EEA-56C60CACAEF2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1164810" sldId="263"/>
            <ac:spMk id="9" creationId="{4DE2C5EB-5905-F510-40ED-017B3F33BBC7}"/>
          </ac:spMkLst>
        </pc:spChg>
      </pc:sldChg>
      <pc:sldChg chg="modSp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3747635970" sldId="264"/>
        </pc:sldMkLst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3747635970" sldId="264"/>
            <ac:spMk id="3" creationId="{528AC7FA-AD17-CE9D-7290-786550FBFA2F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3747635970" sldId="264"/>
            <ac:spMk id="6" creationId="{106BC3CC-8E58-B52D-AEEA-E1B85C3FC2F5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3747635970" sldId="264"/>
            <ac:spMk id="7" creationId="{31BC0423-BB3C-A090-5866-8B9F4FA36943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3747635970" sldId="264"/>
            <ac:spMk id="8" creationId="{D26F6E4D-CA21-54FD-7EEA-56C60CACAEF2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3747635970" sldId="264"/>
            <ac:spMk id="9" creationId="{4DE2C5EB-5905-F510-40ED-017B3F33BBC7}"/>
          </ac:spMkLst>
        </pc:spChg>
      </pc:sldChg>
      <pc:sldChg chg="addSp modSp mod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671938659" sldId="265"/>
        </pc:sldMkLst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1938659" sldId="265"/>
            <ac:spMk id="3" creationId="{528AC7FA-AD17-CE9D-7290-786550FBFA2F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1938659" sldId="265"/>
            <ac:spMk id="6" creationId="{106BC3CC-8E58-B52D-AEEA-E1B85C3FC2F5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1938659" sldId="265"/>
            <ac:spMk id="7" creationId="{31BC0423-BB3C-A090-5866-8B9F4FA36943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1938659" sldId="265"/>
            <ac:spMk id="8" creationId="{D26F6E4D-CA21-54FD-7EEA-56C60CACAEF2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671938659" sldId="265"/>
            <ac:spMk id="9" creationId="{4DE2C5EB-5905-F510-40ED-017B3F33BBC7}"/>
          </ac:spMkLst>
        </pc:spChg>
        <pc:picChg chg="add mod">
          <ac:chgData name="Peter Geelen (Quest For Security)" userId="eb323b04-b7a4-41e4-a507-3152ca9a1546" providerId="ADAL" clId="{387B2C93-0410-4261-B258-350C438BC558}" dt="2024-03-03T15:50:28.952" v="183" actId="207"/>
          <ac:picMkLst>
            <pc:docMk/>
            <pc:sldMk cId="671938659" sldId="265"/>
            <ac:picMk id="4" creationId="{F2C0F32C-5E99-F86E-5889-E7A936C3F60E}"/>
          </ac:picMkLst>
        </pc:picChg>
        <pc:picChg chg="add mod ord">
          <ac:chgData name="Peter Geelen (Quest For Security)" userId="eb323b04-b7a4-41e4-a507-3152ca9a1546" providerId="ADAL" clId="{387B2C93-0410-4261-B258-350C438BC558}" dt="2024-03-03T15:50:16.059" v="181" actId="167"/>
          <ac:picMkLst>
            <pc:docMk/>
            <pc:sldMk cId="671938659" sldId="265"/>
            <ac:picMk id="10" creationId="{764BCDA6-BDD9-A6B5-19DD-ADE3973F16ED}"/>
          </ac:picMkLst>
        </pc:picChg>
      </pc:sldChg>
      <pc:sldChg chg="modSp mod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537664952" sldId="266"/>
        </pc:sldMkLst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537664952" sldId="266"/>
            <ac:spMk id="6" creationId="{106BC3CC-8E58-B52D-AEEA-E1B85C3FC2F5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537664952" sldId="266"/>
            <ac:spMk id="7" creationId="{31BC0423-BB3C-A090-5866-8B9F4FA36943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537664952" sldId="266"/>
            <ac:spMk id="8" creationId="{D26F6E4D-CA21-54FD-7EEA-56C60CACAEF2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537664952" sldId="266"/>
            <ac:spMk id="9" creationId="{4DE2C5EB-5905-F510-40ED-017B3F33BBC7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537664952" sldId="266"/>
            <ac:spMk id="14" creationId="{2A6DED08-6D96-5014-26D0-DFF218E5844A}"/>
          </ac:spMkLst>
        </pc:spChg>
      </pc:sldChg>
      <pc:sldChg chg="addSp modSp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2070467410" sldId="267"/>
        </pc:sldMkLst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070467410" sldId="267"/>
            <ac:spMk id="3" creationId="{528AC7FA-AD17-CE9D-7290-786550FBFA2F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070467410" sldId="267"/>
            <ac:spMk id="6" creationId="{106BC3CC-8E58-B52D-AEEA-E1B85C3FC2F5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070467410" sldId="267"/>
            <ac:spMk id="7" creationId="{31BC0423-BB3C-A090-5866-8B9F4FA36943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070467410" sldId="267"/>
            <ac:spMk id="8" creationId="{D26F6E4D-CA21-54FD-7EEA-56C60CACAEF2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070467410" sldId="267"/>
            <ac:spMk id="9" creationId="{4DE2C5EB-5905-F510-40ED-017B3F33BBC7}"/>
          </ac:spMkLst>
        </pc:spChg>
        <pc:picChg chg="add mod">
          <ac:chgData name="Peter Geelen (Quest For Security)" userId="eb323b04-b7a4-41e4-a507-3152ca9a1546" providerId="ADAL" clId="{387B2C93-0410-4261-B258-350C438BC558}" dt="2024-03-03T15:50:46.145" v="185"/>
          <ac:picMkLst>
            <pc:docMk/>
            <pc:sldMk cId="2070467410" sldId="267"/>
            <ac:picMk id="2" creationId="{18919E10-6C6E-3656-5BAE-10310E5A2F57}"/>
          </ac:picMkLst>
        </pc:picChg>
        <pc:picChg chg="add mod">
          <ac:chgData name="Peter Geelen (Quest For Security)" userId="eb323b04-b7a4-41e4-a507-3152ca9a1546" providerId="ADAL" clId="{387B2C93-0410-4261-B258-350C438BC558}" dt="2024-03-03T15:50:46.145" v="185"/>
          <ac:picMkLst>
            <pc:docMk/>
            <pc:sldMk cId="2070467410" sldId="267"/>
            <ac:picMk id="4" creationId="{D96D9AAD-7DB1-095A-E8A0-DFD3C6F428B9}"/>
          </ac:picMkLst>
        </pc:picChg>
      </pc:sldChg>
      <pc:sldChg chg="addSp modSp mod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2396660479" sldId="268"/>
        </pc:sldMkLst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396660479" sldId="268"/>
            <ac:spMk id="3" creationId="{528AC7FA-AD17-CE9D-7290-786550FBFA2F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396660479" sldId="268"/>
            <ac:spMk id="6" creationId="{106BC3CC-8E58-B52D-AEEA-E1B85C3FC2F5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396660479" sldId="268"/>
            <ac:spMk id="7" creationId="{31BC0423-BB3C-A090-5866-8B9F4FA36943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396660479" sldId="268"/>
            <ac:spMk id="8" creationId="{D26F6E4D-CA21-54FD-7EEA-56C60CACAEF2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2396660479" sldId="268"/>
            <ac:spMk id="9" creationId="{4DE2C5EB-5905-F510-40ED-017B3F33BBC7}"/>
          </ac:spMkLst>
        </pc:spChg>
        <pc:picChg chg="add mod">
          <ac:chgData name="Peter Geelen (Quest For Security)" userId="eb323b04-b7a4-41e4-a507-3152ca9a1546" providerId="ADAL" clId="{387B2C93-0410-4261-B258-350C438BC558}" dt="2024-03-03T15:50:44.169" v="184"/>
          <ac:picMkLst>
            <pc:docMk/>
            <pc:sldMk cId="2396660479" sldId="268"/>
            <ac:picMk id="2" creationId="{D248F920-7BFC-16C0-2788-3C99D22F5528}"/>
          </ac:picMkLst>
        </pc:picChg>
        <pc:picChg chg="add mod">
          <ac:chgData name="Peter Geelen (Quest For Security)" userId="eb323b04-b7a4-41e4-a507-3152ca9a1546" providerId="ADAL" clId="{387B2C93-0410-4261-B258-350C438BC558}" dt="2024-03-03T15:50:44.169" v="184"/>
          <ac:picMkLst>
            <pc:docMk/>
            <pc:sldMk cId="2396660479" sldId="268"/>
            <ac:picMk id="4" creationId="{2D7DEE8E-A508-B6E5-B80E-204F72192AFA}"/>
          </ac:picMkLst>
        </pc:picChg>
      </pc:sldChg>
      <pc:sldChg chg="modSp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573941415" sldId="269"/>
        </pc:sldMkLst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573941415" sldId="269"/>
            <ac:spMk id="3" creationId="{911D9854-F89A-6205-F75B-AB791E3B52EA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573941415" sldId="269"/>
            <ac:spMk id="6" creationId="{1EC2C568-71C1-3207-1407-DA5DDCCF958E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573941415" sldId="269"/>
            <ac:spMk id="7" creationId="{B5DDD84D-F29C-14FF-294C-0E57ADB58FAA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573941415" sldId="269"/>
            <ac:spMk id="8" creationId="{F57C3220-04F3-CF0B-0BFF-9F1F25E71E05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573941415" sldId="269"/>
            <ac:spMk id="9" creationId="{CA095009-DAAD-955B-7044-5C3C55B3B6E2}"/>
          </ac:spMkLst>
        </pc:spChg>
      </pc:sldChg>
      <pc:sldChg chg="modSp add mod">
        <pc:chgData name="Peter Geelen (Quest For Security)" userId="eb323b04-b7a4-41e4-a507-3152ca9a1546" providerId="ADAL" clId="{387B2C93-0410-4261-B258-350C438BC558}" dt="2024-03-03T16:11:00.600" v="901"/>
        <pc:sldMkLst>
          <pc:docMk/>
          <pc:sldMk cId="1067861618" sldId="270"/>
        </pc:sldMkLst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1067861618" sldId="270"/>
            <ac:spMk id="3" creationId="{FA34F010-D8D7-E8B7-D71F-161A250A6200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1067861618" sldId="270"/>
            <ac:spMk id="6" creationId="{2C89B198-9E44-99D6-C6B6-B3C376A6705F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1067861618" sldId="270"/>
            <ac:spMk id="7" creationId="{5E918DF9-8AEF-BD58-1AD1-5B729E2177CA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1067861618" sldId="270"/>
            <ac:spMk id="8" creationId="{E58F7163-C283-CF3D-12CB-4CB50A2D865B}"/>
          </ac:spMkLst>
        </pc:spChg>
        <pc:spChg chg="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1067861618" sldId="270"/>
            <ac:spMk id="9" creationId="{EA48DC11-DA23-5174-8BFE-680BA150CCCC}"/>
          </ac:spMkLst>
        </pc:spChg>
      </pc:sldChg>
      <pc:sldChg chg="add del">
        <pc:chgData name="Peter Geelen (Quest For Security)" userId="eb323b04-b7a4-41e4-a507-3152ca9a1546" providerId="ADAL" clId="{387B2C93-0410-4261-B258-350C438BC558}" dt="2024-03-03T16:00:40.934" v="708"/>
        <pc:sldMkLst>
          <pc:docMk/>
          <pc:sldMk cId="1602468323" sldId="271"/>
        </pc:sldMkLst>
      </pc:sldChg>
      <pc:sldChg chg="addSp delSp modSp add del mod setBg modClrScheme modShow chgLayout">
        <pc:chgData name="Peter Geelen (Quest For Security)" userId="eb323b04-b7a4-41e4-a507-3152ca9a1546" providerId="ADAL" clId="{387B2C93-0410-4261-B258-350C438BC558}" dt="2024-03-03T18:46:54.043" v="931" actId="729"/>
        <pc:sldMkLst>
          <pc:docMk/>
          <pc:sldMk cId="3650618608" sldId="271"/>
        </pc:sldMkLst>
        <pc:spChg chg="mod ord">
          <ac:chgData name="Peter Geelen (Quest For Security)" userId="eb323b04-b7a4-41e4-a507-3152ca9a1546" providerId="ADAL" clId="{387B2C93-0410-4261-B258-350C438BC558}" dt="2024-03-03T16:10:30.759" v="891" actId="26606"/>
          <ac:spMkLst>
            <pc:docMk/>
            <pc:sldMk cId="3650618608" sldId="271"/>
            <ac:spMk id="2" creationId="{00000000-0000-0000-0000-000000000000}"/>
          </ac:spMkLst>
        </pc:spChg>
        <pc:spChg chg="mod">
          <ac:chgData name="Peter Geelen (Quest For Security)" userId="eb323b04-b7a4-41e4-a507-3152ca9a1546" providerId="ADAL" clId="{387B2C93-0410-4261-B258-350C438BC558}" dt="2024-03-03T16:10:30.759" v="891" actId="26606"/>
          <ac:spMkLst>
            <pc:docMk/>
            <pc:sldMk cId="3650618608" sldId="271"/>
            <ac:spMk id="3" creationId="{A6E661D6-F620-F837-F58A-C51A99669EB6}"/>
          </ac:spMkLst>
        </pc:spChg>
        <pc:spChg chg="mod">
          <ac:chgData name="Peter Geelen (Quest For Security)" userId="eb323b04-b7a4-41e4-a507-3152ca9a1546" providerId="ADAL" clId="{387B2C93-0410-4261-B258-350C438BC558}" dt="2024-03-03T16:13:14.960" v="906" actId="207"/>
          <ac:spMkLst>
            <pc:docMk/>
            <pc:sldMk cId="3650618608" sldId="271"/>
            <ac:spMk id="4" creationId="{00000000-0000-0000-0000-000000000000}"/>
          </ac:spMkLst>
        </pc:spChg>
        <pc:spChg chg="mod">
          <ac:chgData name="Peter Geelen (Quest For Security)" userId="eb323b04-b7a4-41e4-a507-3152ca9a1546" providerId="ADAL" clId="{387B2C93-0410-4261-B258-350C438BC558}" dt="2024-03-03T16:14:04.739" v="911" actId="207"/>
          <ac:spMkLst>
            <pc:docMk/>
            <pc:sldMk cId="3650618608" sldId="271"/>
            <ac:spMk id="5" creationId="{00000000-0000-0000-0000-000000000000}"/>
          </ac:spMkLst>
        </pc:spChg>
        <pc:spChg chg="mod">
          <ac:chgData name="Peter Geelen (Quest For Security)" userId="eb323b04-b7a4-41e4-a507-3152ca9a1546" providerId="ADAL" clId="{387B2C93-0410-4261-B258-350C438BC558}" dt="2024-03-03T16:14:30.203" v="915" actId="207"/>
          <ac:spMkLst>
            <pc:docMk/>
            <pc:sldMk cId="3650618608" sldId="271"/>
            <ac:spMk id="6" creationId="{00000000-0000-0000-0000-000000000000}"/>
          </ac:spMkLst>
        </pc:spChg>
        <pc:spChg chg="mod">
          <ac:chgData name="Peter Geelen (Quest For Security)" userId="eb323b04-b7a4-41e4-a507-3152ca9a1546" providerId="ADAL" clId="{387B2C93-0410-4261-B258-350C438BC558}" dt="2024-03-03T18:43:15.916" v="918" actId="207"/>
          <ac:spMkLst>
            <pc:docMk/>
            <pc:sldMk cId="3650618608" sldId="271"/>
            <ac:spMk id="7" creationId="{00000000-0000-0000-0000-000000000000}"/>
          </ac:spMkLst>
        </pc:spChg>
        <pc:spChg chg="mod">
          <ac:chgData name="Peter Geelen (Quest For Security)" userId="eb323b04-b7a4-41e4-a507-3152ca9a1546" providerId="ADAL" clId="{387B2C93-0410-4261-B258-350C438BC558}" dt="2024-03-03T18:44:21.883" v="922" actId="207"/>
          <ac:spMkLst>
            <pc:docMk/>
            <pc:sldMk cId="3650618608" sldId="271"/>
            <ac:spMk id="8" creationId="{00000000-0000-0000-0000-000000000000}"/>
          </ac:spMkLst>
        </pc:spChg>
        <pc:spChg chg="mod">
          <ac:chgData name="Peter Geelen (Quest For Security)" userId="eb323b04-b7a4-41e4-a507-3152ca9a1546" providerId="ADAL" clId="{387B2C93-0410-4261-B258-350C438BC558}" dt="2024-03-03T16:13:07.123" v="905" actId="207"/>
          <ac:spMkLst>
            <pc:docMk/>
            <pc:sldMk cId="3650618608" sldId="271"/>
            <ac:spMk id="9" creationId="{00000000-0000-0000-0000-000000000000}"/>
          </ac:spMkLst>
        </pc:spChg>
        <pc:spChg chg="mod">
          <ac:chgData name="Peter Geelen (Quest For Security)" userId="eb323b04-b7a4-41e4-a507-3152ca9a1546" providerId="ADAL" clId="{387B2C93-0410-4261-B258-350C438BC558}" dt="2024-03-03T16:13:32.120" v="908" actId="207"/>
          <ac:spMkLst>
            <pc:docMk/>
            <pc:sldMk cId="3650618608" sldId="271"/>
            <ac:spMk id="10" creationId="{00000000-0000-0000-0000-000000000000}"/>
          </ac:spMkLst>
        </pc:spChg>
        <pc:spChg chg="add del mod ord">
          <ac:chgData name="Peter Geelen (Quest For Security)" userId="eb323b04-b7a4-41e4-a507-3152ca9a1546" providerId="ADAL" clId="{387B2C93-0410-4261-B258-350C438BC558}" dt="2024-03-03T16:08:51.075" v="879" actId="700"/>
          <ac:spMkLst>
            <pc:docMk/>
            <pc:sldMk cId="3650618608" sldId="271"/>
            <ac:spMk id="11" creationId="{38407BBC-F56B-6EC9-8A41-9AA682A1EC90}"/>
          </ac:spMkLst>
        </pc:spChg>
        <pc:spChg chg="mod">
          <ac:chgData name="Peter Geelen (Quest For Security)" userId="eb323b04-b7a4-41e4-a507-3152ca9a1546" providerId="ADAL" clId="{387B2C93-0410-4261-B258-350C438BC558}" dt="2024-03-03T16:14:19.888" v="913" actId="207"/>
          <ac:spMkLst>
            <pc:docMk/>
            <pc:sldMk cId="3650618608" sldId="271"/>
            <ac:spMk id="12" creationId="{09AA91C3-89A8-96B7-EFDE-9489DEEF6991}"/>
          </ac:spMkLst>
        </pc:spChg>
        <pc:spChg chg="add 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3650618608" sldId="271"/>
            <ac:spMk id="13" creationId="{C3A34E8F-25DF-6B13-D10C-6353751345E6}"/>
          </ac:spMkLst>
        </pc:spChg>
        <pc:spChg chg="mod">
          <ac:chgData name="Peter Geelen (Quest For Security)" userId="eb323b04-b7a4-41e4-a507-3152ca9a1546" providerId="ADAL" clId="{387B2C93-0410-4261-B258-350C438BC558}" dt="2024-03-03T16:10:30.759" v="891" actId="26606"/>
          <ac:spMkLst>
            <pc:docMk/>
            <pc:sldMk cId="3650618608" sldId="271"/>
            <ac:spMk id="14" creationId="{00000000-0000-0000-0000-000000000000}"/>
          </ac:spMkLst>
        </pc:spChg>
        <pc:spChg chg="add 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3650618608" sldId="271"/>
            <ac:spMk id="15" creationId="{857D2525-6CD8-48E6-7618-CB68DFC33D36}"/>
          </ac:spMkLst>
        </pc:spChg>
        <pc:spChg chg="mod">
          <ac:chgData name="Peter Geelen (Quest For Security)" userId="eb323b04-b7a4-41e4-a507-3152ca9a1546" providerId="ADAL" clId="{387B2C93-0410-4261-B258-350C438BC558}" dt="2024-03-03T16:10:30.759" v="891" actId="26606"/>
          <ac:spMkLst>
            <pc:docMk/>
            <pc:sldMk cId="3650618608" sldId="271"/>
            <ac:spMk id="16" creationId="{00000000-0000-0000-0000-000000000000}"/>
          </ac:spMkLst>
        </pc:spChg>
        <pc:spChg chg="mod">
          <ac:chgData name="Peter Geelen (Quest For Security)" userId="eb323b04-b7a4-41e4-a507-3152ca9a1546" providerId="ADAL" clId="{387B2C93-0410-4261-B258-350C438BC558}" dt="2024-03-03T16:10:30.759" v="891" actId="26606"/>
          <ac:spMkLst>
            <pc:docMk/>
            <pc:sldMk cId="3650618608" sldId="271"/>
            <ac:spMk id="17" creationId="{00000000-0000-0000-0000-000000000000}"/>
          </ac:spMkLst>
        </pc:spChg>
        <pc:spChg chg="mod">
          <ac:chgData name="Peter Geelen (Quest For Security)" userId="eb323b04-b7a4-41e4-a507-3152ca9a1546" providerId="ADAL" clId="{387B2C93-0410-4261-B258-350C438BC558}" dt="2024-03-03T16:10:30.759" v="891" actId="26606"/>
          <ac:spMkLst>
            <pc:docMk/>
            <pc:sldMk cId="3650618608" sldId="271"/>
            <ac:spMk id="18" creationId="{00000000-0000-0000-0000-000000000000}"/>
          </ac:spMkLst>
        </pc:spChg>
        <pc:spChg chg="mod">
          <ac:chgData name="Peter Geelen (Quest For Security)" userId="eb323b04-b7a4-41e4-a507-3152ca9a1546" providerId="ADAL" clId="{387B2C93-0410-4261-B258-350C438BC558}" dt="2024-03-03T16:10:30.759" v="891" actId="26606"/>
          <ac:spMkLst>
            <pc:docMk/>
            <pc:sldMk cId="3650618608" sldId="271"/>
            <ac:spMk id="19" creationId="{00000000-0000-0000-0000-000000000000}"/>
          </ac:spMkLst>
        </pc:spChg>
        <pc:spChg chg="add mod">
          <ac:chgData name="Peter Geelen (Quest For Security)" userId="eb323b04-b7a4-41e4-a507-3152ca9a1546" providerId="ADAL" clId="{387B2C93-0410-4261-B258-350C438BC558}" dt="2024-03-03T16:11:00.600" v="901"/>
          <ac:spMkLst>
            <pc:docMk/>
            <pc:sldMk cId="3650618608" sldId="271"/>
            <ac:spMk id="20" creationId="{944F95DE-7800-AA30-9033-C83A834A6A91}"/>
          </ac:spMkLst>
        </pc:spChg>
        <pc:spChg chg="mod">
          <ac:chgData name="Peter Geelen (Quest For Security)" userId="eb323b04-b7a4-41e4-a507-3152ca9a1546" providerId="ADAL" clId="{387B2C93-0410-4261-B258-350C438BC558}" dt="2024-03-03T16:10:30.759" v="891" actId="26606"/>
          <ac:spMkLst>
            <pc:docMk/>
            <pc:sldMk cId="3650618608" sldId="271"/>
            <ac:spMk id="21" creationId="{00000000-0000-0000-0000-000000000000}"/>
          </ac:spMkLst>
        </pc:spChg>
        <pc:spChg chg="mod">
          <ac:chgData name="Peter Geelen (Quest For Security)" userId="eb323b04-b7a4-41e4-a507-3152ca9a1546" providerId="ADAL" clId="{387B2C93-0410-4261-B258-350C438BC558}" dt="2024-03-03T18:44:56.106" v="927" actId="207"/>
          <ac:spMkLst>
            <pc:docMk/>
            <pc:sldMk cId="3650618608" sldId="271"/>
            <ac:spMk id="23" creationId="{00000000-0000-0000-0000-000000000000}"/>
          </ac:spMkLst>
        </pc:spChg>
        <pc:spChg chg="add del">
          <ac:chgData name="Peter Geelen (Quest For Security)" userId="eb323b04-b7a4-41e4-a507-3152ca9a1546" providerId="ADAL" clId="{387B2C93-0410-4261-B258-350C438BC558}" dt="2024-03-03T16:10:30.759" v="891" actId="26606"/>
          <ac:spMkLst>
            <pc:docMk/>
            <pc:sldMk cId="3650618608" sldId="271"/>
            <ac:spMk id="28" creationId="{6C4028FD-8BAA-4A19-BFDE-594D991B7552}"/>
          </ac:spMkLst>
        </pc:spChg>
        <pc:picChg chg="add mod">
          <ac:chgData name="Peter Geelen (Quest For Security)" userId="eb323b04-b7a4-41e4-a507-3152ca9a1546" providerId="ADAL" clId="{387B2C93-0410-4261-B258-350C438BC558}" dt="2024-03-03T18:46:45.338" v="930"/>
          <ac:picMkLst>
            <pc:docMk/>
            <pc:sldMk cId="3650618608" sldId="271"/>
            <ac:picMk id="26" creationId="{8800482F-5A6B-E7CC-FB40-C10A51C1929F}"/>
          </ac:picMkLst>
        </pc:picChg>
        <pc:picChg chg="add mod">
          <ac:chgData name="Peter Geelen (Quest For Security)" userId="eb323b04-b7a4-41e4-a507-3152ca9a1546" providerId="ADAL" clId="{387B2C93-0410-4261-B258-350C438BC558}" dt="2024-03-03T18:46:45.338" v="930"/>
          <ac:picMkLst>
            <pc:docMk/>
            <pc:sldMk cId="3650618608" sldId="271"/>
            <ac:picMk id="27" creationId="{964C9FEA-F933-FCD0-C30D-812951D3D73C}"/>
          </ac:picMkLst>
        </pc:picChg>
      </pc:sldChg>
      <pc:sldChg chg="addSp modSp mod modShow">
        <pc:chgData name="Peter Geelen (Quest For Security)" userId="eb323b04-b7a4-41e4-a507-3152ca9a1546" providerId="ADAL" clId="{387B2C93-0410-4261-B258-350C438BC558}" dt="2024-03-03T18:46:39.622" v="929"/>
        <pc:sldMkLst>
          <pc:docMk/>
          <pc:sldMk cId="1899859742" sldId="272"/>
        </pc:sldMkLst>
        <pc:picChg chg="add mod">
          <ac:chgData name="Peter Geelen (Quest For Security)" userId="eb323b04-b7a4-41e4-a507-3152ca9a1546" providerId="ADAL" clId="{387B2C93-0410-4261-B258-350C438BC558}" dt="2024-03-03T18:46:39.622" v="929"/>
          <ac:picMkLst>
            <pc:docMk/>
            <pc:sldMk cId="1899859742" sldId="272"/>
            <ac:picMk id="11" creationId="{654C657E-559D-5860-FBC7-D4893A8CAB3B}"/>
          </ac:picMkLst>
        </pc:picChg>
        <pc:picChg chg="add mod">
          <ac:chgData name="Peter Geelen (Quest For Security)" userId="eb323b04-b7a4-41e4-a507-3152ca9a1546" providerId="ADAL" clId="{387B2C93-0410-4261-B258-350C438BC558}" dt="2024-03-03T18:46:39.622" v="929"/>
          <ac:picMkLst>
            <pc:docMk/>
            <pc:sldMk cId="1899859742" sldId="272"/>
            <ac:picMk id="13" creationId="{AA401727-970C-B94C-1C0F-8B83AEC64B6D}"/>
          </ac:picMkLst>
        </pc:picChg>
      </pc:sldChg>
      <pc:sldChg chg="del">
        <pc:chgData name="Peter Geelen (Quest For Security)" userId="eb323b04-b7a4-41e4-a507-3152ca9a1546" providerId="ADAL" clId="{387B2C93-0410-4261-B258-350C438BC558}" dt="2024-03-03T16:08:17.860" v="877" actId="47"/>
        <pc:sldMkLst>
          <pc:docMk/>
          <pc:sldMk cId="3496625766" sldId="272"/>
        </pc:sldMkLst>
      </pc:sldChg>
      <pc:sldMasterChg chg="modSldLayout">
        <pc:chgData name="Peter Geelen (Quest For Security)" userId="eb323b04-b7a4-41e4-a507-3152ca9a1546" providerId="ADAL" clId="{387B2C93-0410-4261-B258-350C438BC558}" dt="2024-03-03T16:05:30.616" v="852" actId="478"/>
        <pc:sldMasterMkLst>
          <pc:docMk/>
          <pc:sldMasterMk cId="3874525315" sldId="2147483660"/>
        </pc:sldMasterMkLst>
        <pc:sldLayoutChg chg="delSp mod">
          <pc:chgData name="Peter Geelen (Quest For Security)" userId="eb323b04-b7a4-41e4-a507-3152ca9a1546" providerId="ADAL" clId="{387B2C93-0410-4261-B258-350C438BC558}" dt="2024-03-03T16:05:30.616" v="852" actId="478"/>
          <pc:sldLayoutMkLst>
            <pc:docMk/>
            <pc:sldMasterMk cId="3874525315" sldId="2147483660"/>
            <pc:sldLayoutMk cId="1797215511" sldId="2147483661"/>
          </pc:sldLayoutMkLst>
          <pc:spChg chg="del">
            <ac:chgData name="Peter Geelen (Quest For Security)" userId="eb323b04-b7a4-41e4-a507-3152ca9a1546" providerId="ADAL" clId="{387B2C93-0410-4261-B258-350C438BC558}" dt="2024-03-03T16:05:25.153" v="850" actId="478"/>
            <ac:spMkLst>
              <pc:docMk/>
              <pc:sldMasterMk cId="3874525315" sldId="2147483660"/>
              <pc:sldLayoutMk cId="1797215511" sldId="2147483661"/>
              <ac:spMk id="4" creationId="{00000000-0000-0000-0000-000000000000}"/>
            </ac:spMkLst>
          </pc:spChg>
          <pc:spChg chg="del">
            <ac:chgData name="Peter Geelen (Quest For Security)" userId="eb323b04-b7a4-41e4-a507-3152ca9a1546" providerId="ADAL" clId="{387B2C93-0410-4261-B258-350C438BC558}" dt="2024-03-03T16:05:30.616" v="852" actId="478"/>
            <ac:spMkLst>
              <pc:docMk/>
              <pc:sldMasterMk cId="3874525315" sldId="2147483660"/>
              <pc:sldLayoutMk cId="1797215511" sldId="2147483661"/>
              <ac:spMk id="6" creationId="{00000000-0000-0000-0000-000000000000}"/>
            </ac:spMkLst>
          </pc:spChg>
          <pc:spChg chg="del">
            <ac:chgData name="Peter Geelen (Quest For Security)" userId="eb323b04-b7a4-41e4-a507-3152ca9a1546" providerId="ADAL" clId="{387B2C93-0410-4261-B258-350C438BC558}" dt="2024-03-03T16:05:27.282" v="851" actId="478"/>
            <ac:spMkLst>
              <pc:docMk/>
              <pc:sldMasterMk cId="3874525315" sldId="2147483660"/>
              <pc:sldLayoutMk cId="1797215511" sldId="2147483661"/>
              <ac:spMk id="7" creationId="{CB1CE4F4-62F1-4039-A892-31562474236F}"/>
            </ac:spMkLst>
          </pc:spChg>
        </pc:sldLayoutChg>
      </pc:sldMasterChg>
      <pc:sldMasterChg chg="del delSldLayout">
        <pc:chgData name="Peter Geelen (Quest For Security)" userId="eb323b04-b7a4-41e4-a507-3152ca9a1546" providerId="ADAL" clId="{387B2C93-0410-4261-B258-350C438BC558}" dt="2024-03-03T16:06:07.549" v="864" actId="2696"/>
        <pc:sldMasterMkLst>
          <pc:docMk/>
          <pc:sldMasterMk cId="3928202304" sldId="2147483672"/>
        </pc:sldMasterMkLst>
        <pc:sldLayoutChg chg="del">
          <pc:chgData name="Peter Geelen (Quest For Security)" userId="eb323b04-b7a4-41e4-a507-3152ca9a1546" providerId="ADAL" clId="{387B2C93-0410-4261-B258-350C438BC558}" dt="2024-03-03T16:06:07.486" v="853" actId="2696"/>
          <pc:sldLayoutMkLst>
            <pc:docMk/>
            <pc:sldMasterMk cId="3928202304" sldId="2147483672"/>
            <pc:sldLayoutMk cId="3155923291" sldId="2147483673"/>
          </pc:sldLayoutMkLst>
        </pc:sldLayoutChg>
        <pc:sldLayoutChg chg="del">
          <pc:chgData name="Peter Geelen (Quest For Security)" userId="eb323b04-b7a4-41e4-a507-3152ca9a1546" providerId="ADAL" clId="{387B2C93-0410-4261-B258-350C438BC558}" dt="2024-03-03T16:06:07.495" v="854" actId="2696"/>
          <pc:sldLayoutMkLst>
            <pc:docMk/>
            <pc:sldMasterMk cId="3928202304" sldId="2147483672"/>
            <pc:sldLayoutMk cId="1271973744" sldId="2147483674"/>
          </pc:sldLayoutMkLst>
        </pc:sldLayoutChg>
        <pc:sldLayoutChg chg="del">
          <pc:chgData name="Peter Geelen (Quest For Security)" userId="eb323b04-b7a4-41e4-a507-3152ca9a1546" providerId="ADAL" clId="{387B2C93-0410-4261-B258-350C438BC558}" dt="2024-03-03T16:06:07.500" v="855" actId="2696"/>
          <pc:sldLayoutMkLst>
            <pc:docMk/>
            <pc:sldMasterMk cId="3928202304" sldId="2147483672"/>
            <pc:sldLayoutMk cId="3221345361" sldId="2147483675"/>
          </pc:sldLayoutMkLst>
        </pc:sldLayoutChg>
        <pc:sldLayoutChg chg="del">
          <pc:chgData name="Peter Geelen (Quest For Security)" userId="eb323b04-b7a4-41e4-a507-3152ca9a1546" providerId="ADAL" clId="{387B2C93-0410-4261-B258-350C438BC558}" dt="2024-03-03T16:06:07.505" v="856" actId="2696"/>
          <pc:sldLayoutMkLst>
            <pc:docMk/>
            <pc:sldMasterMk cId="3928202304" sldId="2147483672"/>
            <pc:sldLayoutMk cId="1800364384" sldId="2147483676"/>
          </pc:sldLayoutMkLst>
        </pc:sldLayoutChg>
        <pc:sldLayoutChg chg="del">
          <pc:chgData name="Peter Geelen (Quest For Security)" userId="eb323b04-b7a4-41e4-a507-3152ca9a1546" providerId="ADAL" clId="{387B2C93-0410-4261-B258-350C438BC558}" dt="2024-03-03T16:06:07.510" v="857" actId="2696"/>
          <pc:sldLayoutMkLst>
            <pc:docMk/>
            <pc:sldMasterMk cId="3928202304" sldId="2147483672"/>
            <pc:sldLayoutMk cId="3731034875" sldId="2147483677"/>
          </pc:sldLayoutMkLst>
        </pc:sldLayoutChg>
        <pc:sldLayoutChg chg="del">
          <pc:chgData name="Peter Geelen (Quest For Security)" userId="eb323b04-b7a4-41e4-a507-3152ca9a1546" providerId="ADAL" clId="{387B2C93-0410-4261-B258-350C438BC558}" dt="2024-03-03T16:06:07.514" v="858" actId="2696"/>
          <pc:sldLayoutMkLst>
            <pc:docMk/>
            <pc:sldMasterMk cId="3928202304" sldId="2147483672"/>
            <pc:sldLayoutMk cId="3830574144" sldId="2147483678"/>
          </pc:sldLayoutMkLst>
        </pc:sldLayoutChg>
        <pc:sldLayoutChg chg="del">
          <pc:chgData name="Peter Geelen (Quest For Security)" userId="eb323b04-b7a4-41e4-a507-3152ca9a1546" providerId="ADAL" clId="{387B2C93-0410-4261-B258-350C438BC558}" dt="2024-03-03T16:06:07.521" v="859" actId="2696"/>
          <pc:sldLayoutMkLst>
            <pc:docMk/>
            <pc:sldMasterMk cId="3928202304" sldId="2147483672"/>
            <pc:sldLayoutMk cId="542488120" sldId="2147483679"/>
          </pc:sldLayoutMkLst>
        </pc:sldLayoutChg>
        <pc:sldLayoutChg chg="del">
          <pc:chgData name="Peter Geelen (Quest For Security)" userId="eb323b04-b7a4-41e4-a507-3152ca9a1546" providerId="ADAL" clId="{387B2C93-0410-4261-B258-350C438BC558}" dt="2024-03-03T16:06:07.527" v="860" actId="2696"/>
          <pc:sldLayoutMkLst>
            <pc:docMk/>
            <pc:sldMasterMk cId="3928202304" sldId="2147483672"/>
            <pc:sldLayoutMk cId="3680251021" sldId="2147483680"/>
          </pc:sldLayoutMkLst>
        </pc:sldLayoutChg>
        <pc:sldLayoutChg chg="del">
          <pc:chgData name="Peter Geelen (Quest For Security)" userId="eb323b04-b7a4-41e4-a507-3152ca9a1546" providerId="ADAL" clId="{387B2C93-0410-4261-B258-350C438BC558}" dt="2024-03-03T16:06:07.535" v="861" actId="2696"/>
          <pc:sldLayoutMkLst>
            <pc:docMk/>
            <pc:sldMasterMk cId="3928202304" sldId="2147483672"/>
            <pc:sldLayoutMk cId="1348369718" sldId="2147483681"/>
          </pc:sldLayoutMkLst>
        </pc:sldLayoutChg>
        <pc:sldLayoutChg chg="del">
          <pc:chgData name="Peter Geelen (Quest For Security)" userId="eb323b04-b7a4-41e4-a507-3152ca9a1546" providerId="ADAL" clId="{387B2C93-0410-4261-B258-350C438BC558}" dt="2024-03-03T16:06:07.538" v="862" actId="2696"/>
          <pc:sldLayoutMkLst>
            <pc:docMk/>
            <pc:sldMasterMk cId="3928202304" sldId="2147483672"/>
            <pc:sldLayoutMk cId="3594323122" sldId="2147483682"/>
          </pc:sldLayoutMkLst>
        </pc:sldLayoutChg>
        <pc:sldLayoutChg chg="del">
          <pc:chgData name="Peter Geelen (Quest For Security)" userId="eb323b04-b7a4-41e4-a507-3152ca9a1546" providerId="ADAL" clId="{387B2C93-0410-4261-B258-350C438BC558}" dt="2024-03-03T16:06:07.542" v="863" actId="2696"/>
          <pc:sldLayoutMkLst>
            <pc:docMk/>
            <pc:sldMasterMk cId="3928202304" sldId="2147483672"/>
            <pc:sldLayoutMk cId="380565465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F6626-A253-493C-BF26-BE6CBDCC0475}" type="datetimeFigureOut">
              <a:rPr lang="en-GB" smtClean="0"/>
              <a:t>03/03/2024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42BBD-261E-452F-BD1A-2A16B220CF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0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EDE1-F5CB-B025-D603-3B4B9EB6C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0462E-9504-DA2F-C9C6-A5FC2A219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33FA-D807-E040-D0B5-E3A4FC18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EC779-59B7-45A6-9F5C-A8F0B19D7279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15BA6-25A3-2130-D387-D08C8AE2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FCA15-3BDD-DD8F-C1ED-611B609A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64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4D20-C829-7210-0A92-A49C017A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79B9D-D457-4E43-72B6-F143F1337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9878-3405-D898-5EA1-AFD2428D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F5F8-1EAD-4698-AEAE-5321FCA28282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2DB0-C0F3-4F63-F4CC-B243F8C0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30313-42FA-6967-0707-A6AC9FAB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74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1E028-4F34-8CA9-1629-52684DB25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7E7CB-9341-6DC6-C47B-7B11894D8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1328B-FB18-E3F6-D34F-F89CFA6A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77B8E-3981-41FB-B5AE-341E8ABE8278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2C3F-8688-22E9-3F85-117B6CC0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38F6D-3217-1CDD-4D09-D12D7212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8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err="1"/>
              <a:t>Printed</a:t>
            </a:r>
            <a:r>
              <a:rPr lang="nl-BE" dirty="0"/>
              <a:t> - </a:t>
            </a:r>
            <a:fld id="{DEE1F808-0A66-4C85-9BFF-6DCAA00D77A3}" type="datetime1">
              <a:rPr lang="nl-BE" smtClean="0"/>
              <a:pPr/>
              <a:t>3/03/2024</a:t>
            </a:fld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CB1CE4F4-62F1-4039-A892-31562474236F}"/>
              </a:ext>
            </a:extLst>
          </p:cNvPr>
          <p:cNvSpPr txBox="1">
            <a:spLocks/>
          </p:cNvSpPr>
          <p:nvPr userDrawn="1"/>
        </p:nvSpPr>
        <p:spPr>
          <a:xfrm>
            <a:off x="3688466" y="6356351"/>
            <a:ext cx="48150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1200" dirty="0"/>
              <a:t>&lt;</a:t>
            </a:r>
            <a:r>
              <a:rPr lang="nl-BE" sz="1200" dirty="0" err="1"/>
              <a:t>Published</a:t>
            </a:r>
            <a:r>
              <a:rPr lang="nl-BE" sz="1200" dirty="0"/>
              <a:t> 2023-03-01 - v1.0 - CONFIDENTIAL&gt;</a:t>
            </a:r>
          </a:p>
        </p:txBody>
      </p:sp>
    </p:spTree>
    <p:extLst>
      <p:ext uri="{BB962C8B-B14F-4D97-AF65-F5344CB8AC3E}">
        <p14:creationId xmlns:p14="http://schemas.microsoft.com/office/powerpoint/2010/main" val="3819896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1A83-6CFC-442A-9DDA-2F79671A039E}" type="datetime1">
              <a:rPr lang="nl-BE" smtClean="0"/>
              <a:t>3/03/2024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153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EA86-BAC4-47C5-A96C-CDCA869BCFD5}" type="datetime1">
              <a:rPr lang="nl-BE" smtClean="0"/>
              <a:t>3/03/2024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173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DF0C-A021-4BBD-89A2-408AE3A2F967}" type="datetime1">
              <a:rPr lang="nl-BE" smtClean="0"/>
              <a:t>3/03/2024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82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EA2E-7CF2-4075-9373-732ED6A8FCD3}" type="datetime1">
              <a:rPr lang="nl-BE" smtClean="0"/>
              <a:t>3/03/2024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318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15CB-BCDC-4B76-8F13-C172670ED1E3}" type="datetime1">
              <a:rPr lang="nl-BE" smtClean="0"/>
              <a:t>3/03/2024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5589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512-CD74-4E9C-AD91-F05E3805EAD2}" type="datetime1">
              <a:rPr lang="nl-BE" smtClean="0"/>
              <a:t>3/03/2024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6026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373-5D0E-45E2-959C-B07637A6AC9E}" type="datetime1">
              <a:rPr lang="nl-BE" smtClean="0"/>
              <a:t>3/03/2024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144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10DC-3BF1-290C-5F81-435D9DFB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8810-5657-4065-1DA1-A54B94A0E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8887-FA2F-5D56-6D9A-A9C982D0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78FD-7291-4F40-A32E-78941DA31494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3C31-E39C-FBA9-C1DE-C3E69E08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BD39-3011-CAD8-8E49-E58536E6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0956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364-8B1D-4CCB-8CBE-1612806AC3A7}" type="datetime1">
              <a:rPr lang="nl-BE" smtClean="0"/>
              <a:t>3/03/2024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8751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799C-A2F5-44F4-85ED-4AEC24671F4A}" type="datetime1">
              <a:rPr lang="nl-BE" smtClean="0"/>
              <a:t>3/03/2024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2021-03-16 v1 - CONFIDENTIAL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7242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8A52-C994-4C05-97B7-01E47515BDD1}" type="datetime1">
              <a:rPr lang="nl-BE" smtClean="0"/>
              <a:t>3/03/2024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09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9054-E21A-06AB-3ADA-A88769A2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F15AB-2512-80ED-424A-65301108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A63EC-7073-4B71-9EB0-0E0B499D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8877-AD05-4CC9-AFF7-7DE28EBDCE1B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6B4D-429A-070C-36E5-4B4F14534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023B-0577-09AC-C06F-70C16278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91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015B-C7CD-6E1F-3B0A-EA31464D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FFA2-B007-4E8F-9549-1E5CF0FFF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129B2-071C-5CCB-1721-F7893101D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7344B-0781-E1C6-EC8A-3743C361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70286-FB87-4808-978D-60219471942C}" type="datetime1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3774F-B994-BF73-3E7A-77B93D05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4CE5-A4F5-3456-CED0-3FBE09EE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6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6F23-E164-ACBC-5722-DD72EA4A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3687-0340-F032-EFE7-0758212D4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8AD10-1A49-41F2-9E92-9E1505F96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EE001-334F-B2EE-806D-DEB286C76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28F0A-8C98-7BA2-CFCD-5BE9F38FE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B43407-A2B0-B34F-774D-923FFC4E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E6EDC-1ED8-412C-87C6-92E6C3F422FE}" type="datetime1">
              <a:rPr lang="en-GB" smtClean="0"/>
              <a:t>03/03/2024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E88BD-0769-A91C-5E28-73818C21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C512E-E8D1-0C6A-9BA8-9802E4C3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41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33E3-5615-4D44-FECB-C3DBD0F3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8BDBA-B9B9-2C91-5C33-1B89EB61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CBA4-6C7E-4EA5-9454-78109E2ED00A}" type="datetime1">
              <a:rPr lang="en-GB" smtClean="0"/>
              <a:t>03/03/2024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A2D26-0D0F-FB31-881D-6A57936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2C9A0-0056-7259-6709-3DC68A72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36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0F8B3-8C99-A7CF-033E-1C8EDF15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BE8F-7CFA-453B-AD01-98E46CFC97C9}" type="datetime1">
              <a:rPr lang="en-GB" smtClean="0"/>
              <a:t>03/03/2024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2DB72-0EA9-E531-0608-9BD042308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E4802-31C6-732C-265B-4B483951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18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8CBB-4654-E464-91EB-B5B367F0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C058-C402-973B-F795-AA5B017B1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EEE35-0523-57AD-3A72-53FB2A15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10F1A-D63F-5FAB-82A0-A4B77F03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C5495-41A8-4AAC-8D89-ADBBF3C73945}" type="datetime1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8D81E-886D-2EE5-A9CB-A598BBCC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6F24-5851-1657-C21E-178EE27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6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D8EE-656A-AFB6-8A5D-7192691A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07318-A2F2-ED0F-3D6C-F01AD5C3A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5EE39-1D31-63DF-58E5-99955A077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DC0D-0869-E8B5-5FDC-013CD197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2F62-5451-45E8-9EC1-35CD853326A3}" type="datetime1">
              <a:rPr lang="en-GB" smtClean="0"/>
              <a:t>03/03/2024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C8988-F189-9909-FF27-4A9FDC51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686FE-F706-B688-B4DA-5177FF1E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0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C4B41-A42F-041E-4A0B-7AB039F4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A6CAB-DF4D-FF68-E52F-6CA3BE2A1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167BB-2B43-8213-E7A7-0BF7656D3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86237-2654-4025-B12E-485E5DFB83A8}" type="datetime1">
              <a:rPr lang="en-GB" smtClean="0"/>
              <a:t>03/03/2024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2D95-5DC7-F53F-2547-208F4FF71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CD3A-527D-E9C8-D55B-8735AF8F9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CC827-0890-441F-AF75-6922321CC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88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83D3-BD9A-459F-B101-3D51183EAF79}" type="datetime1">
              <a:rPr lang="nl-BE" smtClean="0"/>
              <a:t>3/03/2024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&lt;</a:t>
            </a:r>
            <a:r>
              <a:rPr lang="nl-BE" dirty="0" err="1"/>
              <a:t>Published</a:t>
            </a:r>
            <a:r>
              <a:rPr lang="nl-BE" dirty="0"/>
              <a:t> 2023-03-01 - v1.0 - CONFIDENTIAL&gt;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77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D7E0-E51F-BEBC-7363-92F3942BC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ISO27001 </a:t>
            </a:r>
            <a:br>
              <a:rPr lang="en-GB" dirty="0"/>
            </a:br>
            <a:r>
              <a:rPr lang="en-GB" dirty="0"/>
              <a:t>(and other ISO standards)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799BB-30DB-AEF0-9DCB-280206736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Auditee guidance &amp; preparation </a:t>
            </a:r>
          </a:p>
          <a:p>
            <a:r>
              <a:rPr lang="en-GB" dirty="0"/>
              <a:t>for internal and external audit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4236-138F-5833-E25B-7D8166C7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36F-79EF-47C3-B4B2-64A25986280D}" type="datetime1">
              <a:rPr lang="en-GB" smtClean="0"/>
              <a:t>03/03/2024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7884-8F8D-2081-B80E-D7CE2E25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 - INTERNAL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4EDAD-86A0-A272-D51A-9FF598C3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34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Recent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change your encountered recently</a:t>
            </a:r>
          </a:p>
          <a:p>
            <a:pPr lvl="1"/>
            <a:r>
              <a:rPr lang="en-GB" dirty="0"/>
              <a:t>Recent people onboarding</a:t>
            </a:r>
          </a:p>
          <a:p>
            <a:pPr lvl="1"/>
            <a:r>
              <a:rPr lang="en-GB" dirty="0"/>
              <a:t>Recent people offboarding</a:t>
            </a:r>
          </a:p>
          <a:p>
            <a:pPr lvl="1"/>
            <a:r>
              <a:rPr lang="en-GB" dirty="0"/>
              <a:t>New projects/tasks</a:t>
            </a:r>
          </a:p>
          <a:p>
            <a:pPr lvl="1"/>
            <a:r>
              <a:rPr lang="en-GB" dirty="0"/>
              <a:t>Closing projects/tasks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228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success stories to mention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successes you achieved recently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95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E0C83-806B-0BD5-6424-04ABF433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095009-DAAD-955B-7044-5C3C55B3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KPIs (key performance indicators)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9854-F89A-6205-F75B-AB791E3B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performance indicators you follow</a:t>
            </a:r>
          </a:p>
          <a:p>
            <a:pPr lvl="1"/>
            <a:r>
              <a:rPr lang="en-GB" dirty="0"/>
              <a:t>dashboards? 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C2C568-71C1-3207-1407-DA5DDCCF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DDD84D-F29C-14FF-294C-0E57ADB5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7C3220-04F3-CF0B-0BFF-9F1F25E7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94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Incidents &amp;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issues your encountered recently</a:t>
            </a:r>
          </a:p>
          <a:p>
            <a:pPr lvl="1"/>
            <a:r>
              <a:rPr lang="en-GB" dirty="0"/>
              <a:t>…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63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some sample cases of</a:t>
            </a:r>
          </a:p>
          <a:p>
            <a:pPr lvl="1"/>
            <a:r>
              <a:rPr lang="en-GB" dirty="0"/>
              <a:t>Incidents</a:t>
            </a:r>
          </a:p>
          <a:p>
            <a:pPr lvl="1"/>
            <a:r>
              <a:rPr lang="en-GB" dirty="0"/>
              <a:t>Recent changes</a:t>
            </a:r>
          </a:p>
          <a:p>
            <a:pPr lvl="1"/>
            <a:r>
              <a:rPr lang="en-GB" dirty="0"/>
              <a:t>Recent projects &amp; tasks executed</a:t>
            </a:r>
          </a:p>
          <a:p>
            <a:pPr lvl="1"/>
            <a:r>
              <a:rPr lang="en-GB" dirty="0"/>
              <a:t>Ongoing projects</a:t>
            </a:r>
          </a:p>
          <a:p>
            <a:pPr lvl="1"/>
            <a:r>
              <a:rPr lang="en-GB" dirty="0"/>
              <a:t>Main activities &amp; daily operations</a:t>
            </a:r>
          </a:p>
          <a:p>
            <a:pPr lvl="1"/>
            <a:r>
              <a:rPr lang="en-GB" dirty="0"/>
              <a:t>Education, training &amp; awareness sessions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164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idden slide, not shown during presentation">
            <a:extLst>
              <a:ext uri="{FF2B5EF4-FFF2-40B4-BE49-F238E27FC236}">
                <a16:creationId xmlns:a16="http://schemas.microsoft.com/office/drawing/2014/main" id="{764BCDA6-BDD9-A6B5-19DD-ADE3973F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hints &amp;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Prepare &amp; check upfront. </a:t>
            </a:r>
          </a:p>
          <a:p>
            <a:r>
              <a:rPr lang="en-GB" dirty="0"/>
              <a:t>No stress. Keep breathing.</a:t>
            </a:r>
          </a:p>
          <a:p>
            <a:r>
              <a:rPr lang="en-GB" dirty="0"/>
              <a:t>Be transparent.</a:t>
            </a:r>
          </a:p>
          <a:p>
            <a:r>
              <a:rPr lang="en-GB" dirty="0"/>
              <a:t>If needed, ask guidance by ISMS team.</a:t>
            </a:r>
          </a:p>
          <a:p>
            <a:r>
              <a:rPr lang="en-GB" dirty="0"/>
              <a:t>If you don't know the answer to questions, just say so. Don't worry.</a:t>
            </a:r>
          </a:p>
          <a:p>
            <a:pPr lvl="1"/>
            <a:r>
              <a:rPr lang="en-GB" dirty="0"/>
              <a:t>Don’t lie, the auditor will check other evidence and correlate/corroborate.</a:t>
            </a:r>
          </a:p>
          <a:p>
            <a:r>
              <a:rPr lang="en-GB" dirty="0"/>
              <a:t>If audit questions are not clear, ask clarification to auditor…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15</a:t>
            </a:fld>
            <a:endParaRPr lang="en-GB"/>
          </a:p>
        </p:txBody>
      </p:sp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F2C0F32C-5E99-F86E-5889-E7A936C3F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3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hints &amp; tips</a:t>
            </a:r>
            <a:br>
              <a:rPr lang="en-GB" dirty="0"/>
            </a:br>
            <a:r>
              <a:rPr lang="en-GB" sz="2000" dirty="0"/>
              <a:t>Before external audit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Exercise, do a dry-run to present your audit slot</a:t>
            </a:r>
          </a:p>
          <a:p>
            <a:r>
              <a:rPr lang="en-GB" dirty="0"/>
              <a:t>Prepare</a:t>
            </a:r>
          </a:p>
          <a:p>
            <a:pPr lvl="1"/>
            <a:r>
              <a:rPr lang="en-GB" dirty="0"/>
              <a:t>Collect some recent use cases, for example</a:t>
            </a:r>
          </a:p>
          <a:p>
            <a:pPr lvl="2"/>
            <a:r>
              <a:rPr lang="en-GB" dirty="0"/>
              <a:t>Recent onboarding, change, off-boarding </a:t>
            </a:r>
          </a:p>
          <a:p>
            <a:pPr lvl="2"/>
            <a:r>
              <a:rPr lang="en-GB" dirty="0"/>
              <a:t>Recent incidents</a:t>
            </a:r>
          </a:p>
          <a:p>
            <a:pPr lvl="2"/>
            <a:r>
              <a:rPr lang="en-GB" dirty="0"/>
              <a:t>Recent successes</a:t>
            </a:r>
          </a:p>
          <a:p>
            <a:pPr lvl="2"/>
            <a:r>
              <a:rPr lang="en-GB" dirty="0"/>
              <a:t>Recent, current, or future projects</a:t>
            </a:r>
          </a:p>
          <a:p>
            <a:pPr lvl="2"/>
            <a:r>
              <a:rPr lang="en-GB" dirty="0"/>
              <a:t>…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16</a:t>
            </a:fld>
            <a:endParaRPr lang="en-GB"/>
          </a:p>
        </p:txBody>
      </p:sp>
      <p:pic>
        <p:nvPicPr>
          <p:cNvPr id="2" name="Graphic 1" descr="Hidden slide, not shown during presentation">
            <a:extLst>
              <a:ext uri="{FF2B5EF4-FFF2-40B4-BE49-F238E27FC236}">
                <a16:creationId xmlns:a16="http://schemas.microsoft.com/office/drawing/2014/main" id="{D248F920-7BFC-16C0-2788-3C99D22F5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2D7DEE8E-A508-B6E5-B80E-204F72192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660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hints &amp; tips</a:t>
            </a:r>
            <a:br>
              <a:rPr lang="en-GB" dirty="0"/>
            </a:br>
            <a:r>
              <a:rPr lang="en-GB" sz="2000" dirty="0"/>
              <a:t>During audit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sure to have a coach available during all meetings</a:t>
            </a:r>
          </a:p>
          <a:p>
            <a:pPr lvl="1"/>
            <a:r>
              <a:rPr lang="en-GB" dirty="0"/>
              <a:t>Usually ISMS project lead, ISMS specialist, CISO, …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17</a:t>
            </a:fld>
            <a:endParaRPr lang="en-GB"/>
          </a:p>
        </p:txBody>
      </p:sp>
      <p:pic>
        <p:nvPicPr>
          <p:cNvPr id="2" name="Graphic 1" descr="Hidden slide, not shown during presentation">
            <a:extLst>
              <a:ext uri="{FF2B5EF4-FFF2-40B4-BE49-F238E27FC236}">
                <a16:creationId xmlns:a16="http://schemas.microsoft.com/office/drawing/2014/main" id="{18919E10-6C6E-3656-5BAE-10310E5A2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D96D9AAD-7DB1-095A-E8A0-DFD3C6F4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6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0664876-7F76-E94A-833C-65FB9314A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Hidden slide, not shown during presentation">
            <a:extLst>
              <a:ext uri="{FF2B5EF4-FFF2-40B4-BE49-F238E27FC236}">
                <a16:creationId xmlns:a16="http://schemas.microsoft.com/office/drawing/2014/main" id="{D84AB889-B70E-3EEC-3299-13D5D5AD7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A48DC11-DA23-5174-8BFE-680BA150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(Hidden) – How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F010-D8D7-E8B7-D71F-161A250A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Slides with no-presentation icon in upper right corner are hidden</a:t>
            </a:r>
          </a:p>
          <a:p>
            <a:r>
              <a:rPr lang="en-GB" dirty="0"/>
              <a:t>You’ll find some guidance, hints and tips at the end of the presentation</a:t>
            </a:r>
          </a:p>
          <a:p>
            <a:r>
              <a:rPr lang="en-GB" dirty="0"/>
              <a:t>Presentation has no graphical layout, you can add company layout to it as you wish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C89B198-9E44-99D6-C6B6-B3C376A6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918DF9-8AEF-BD58-1AD1-5B729E217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8F7163-C283-CF3D-12CB-4CB50A2D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2</a:t>
            </a:fld>
            <a:endParaRPr lang="en-GB"/>
          </a:p>
        </p:txBody>
      </p:sp>
      <p:pic>
        <p:nvPicPr>
          <p:cNvPr id="4" name="Graphic 3" descr="No sign with solid fill">
            <a:extLst>
              <a:ext uri="{FF2B5EF4-FFF2-40B4-BE49-F238E27FC236}">
                <a16:creationId xmlns:a16="http://schemas.microsoft.com/office/drawing/2014/main" id="{23AFDE5F-7961-0DC1-FB31-428268A2F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6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team (who are we)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A6DED08-6D96-5014-26D0-DFF218E5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yourself</a:t>
            </a:r>
          </a:p>
          <a:p>
            <a:r>
              <a:rPr lang="en-GB" dirty="0"/>
              <a:t>Introduce team members in meeting</a:t>
            </a:r>
          </a:p>
          <a:p>
            <a:r>
              <a:rPr lang="en-GB" dirty="0"/>
              <a:t>Team composition</a:t>
            </a:r>
          </a:p>
          <a:p>
            <a:pPr lvl="1"/>
            <a:r>
              <a:rPr lang="en-GB" dirty="0"/>
              <a:t>Manager</a:t>
            </a:r>
          </a:p>
          <a:p>
            <a:pPr lvl="1"/>
            <a:r>
              <a:rPr lang="en-GB" dirty="0"/>
              <a:t>Team Lead</a:t>
            </a:r>
          </a:p>
          <a:p>
            <a:pPr lvl="1"/>
            <a:r>
              <a:rPr lang="en-GB" dirty="0"/>
              <a:t>Members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66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team (position in organigram)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A6DED08-6D96-5014-26D0-DFF218E5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 organigram</a:t>
            </a:r>
          </a:p>
          <a:p>
            <a:r>
              <a:rPr lang="en-GB" dirty="0"/>
              <a:t>Show position of team in relation to other departments and/or teams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5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responsibility, main tasks and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Responsibility</a:t>
            </a:r>
          </a:p>
          <a:p>
            <a:r>
              <a:rPr lang="en-GB" dirty="0"/>
              <a:t>Tasks</a:t>
            </a:r>
          </a:p>
          <a:p>
            <a:r>
              <a:rPr lang="en-GB" dirty="0"/>
              <a:t>Processes (ref. process turtle)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CONFIDENTIAL - INTERNAL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1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8642"/>
            <a:ext cx="9144000" cy="432047"/>
          </a:xfrm>
        </p:spPr>
        <p:txBody>
          <a:bodyPr>
            <a:normAutofit/>
          </a:bodyPr>
          <a:lstStyle/>
          <a:p>
            <a:r>
              <a:rPr lang="nl-BE" sz="2000"/>
              <a:t>TURTLE-diagram - General introduction</a:t>
            </a:r>
            <a:endParaRPr lang="nl-BE" sz="2000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3A34E8F-25DF-6B13-D10C-63537513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9836F-79EF-47C3-B4B2-64A25986280D}" type="datetime1">
              <a:rPr lang="en-GB" smtClean="0"/>
              <a:t>03/03/2024</a:t>
            </a:fld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7D2525-6CD8-48E6-7618-CB68DFC3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44F95DE-7800-AA30-9033-C83A834A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6</a:t>
            </a:fld>
            <a:endParaRPr lang="en-GB" dirty="0"/>
          </a:p>
        </p:txBody>
      </p:sp>
      <p:sp>
        <p:nvSpPr>
          <p:cNvPr id="4" name="Ovaal 3"/>
          <p:cNvSpPr/>
          <p:nvPr/>
        </p:nvSpPr>
        <p:spPr>
          <a:xfrm>
            <a:off x="4373384" y="2489971"/>
            <a:ext cx="3384376" cy="18722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prstClr val="white"/>
                </a:solidFill>
                <a:latin typeface="Calibri"/>
              </a:rPr>
              <a:t>PROCES DESCRIPTION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(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tasks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5" name="Rechthoek 4"/>
          <p:cNvSpPr/>
          <p:nvPr/>
        </p:nvSpPr>
        <p:spPr>
          <a:xfrm>
            <a:off x="1782622" y="1241473"/>
            <a:ext cx="2322385" cy="936104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schemeClr val="tx1"/>
                </a:solidFill>
                <a:latin typeface="Calibri"/>
              </a:rPr>
              <a:t>Sources</a:t>
            </a:r>
          </a:p>
          <a:p>
            <a:pPr algn="ctr"/>
            <a:r>
              <a:rPr lang="nl-BE" dirty="0">
                <a:solidFill>
                  <a:schemeClr val="tx1"/>
                </a:solidFill>
                <a:latin typeface="Calibri"/>
              </a:rPr>
              <a:t>Input from </a:t>
            </a:r>
            <a:r>
              <a:rPr lang="nl-BE" dirty="0" err="1">
                <a:solidFill>
                  <a:schemeClr val="tx1"/>
                </a:solidFill>
                <a:latin typeface="Calibri"/>
              </a:rPr>
              <a:t>whom</a:t>
            </a:r>
            <a:r>
              <a:rPr lang="nl-BE" dirty="0">
                <a:solidFill>
                  <a:schemeClr val="tx1"/>
                </a:solidFill>
                <a:latin typeface="Calibri"/>
              </a:rPr>
              <a:t>?</a:t>
            </a:r>
          </a:p>
        </p:txBody>
      </p:sp>
      <p:sp>
        <p:nvSpPr>
          <p:cNvPr id="6" name="Rechthoek 5"/>
          <p:cNvSpPr/>
          <p:nvPr/>
        </p:nvSpPr>
        <p:spPr>
          <a:xfrm>
            <a:off x="8247780" y="1228539"/>
            <a:ext cx="2145506" cy="936104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white"/>
                </a:solidFill>
                <a:latin typeface="Calibri"/>
              </a:rPr>
              <a:t>TARGETS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Output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to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whom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7" name="Rechthoek 6"/>
          <p:cNvSpPr/>
          <p:nvPr/>
        </p:nvSpPr>
        <p:spPr>
          <a:xfrm>
            <a:off x="8246936" y="4738943"/>
            <a:ext cx="2146351" cy="1603697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00B0F0"/>
              </a:gs>
              <a:gs pos="100000">
                <a:srgbClr val="0070C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MEASUREMENTS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results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/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metrix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expected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</a:t>
            </a:r>
          </a:p>
          <a:p>
            <a:pPr algn="ctr"/>
            <a:r>
              <a:rPr lang="nl-BE" dirty="0">
                <a:solidFill>
                  <a:prstClr val="black"/>
                </a:solidFill>
                <a:latin typeface="Calibri"/>
              </a:rPr>
              <a:t>How do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measure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your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performance?</a:t>
            </a:r>
          </a:p>
        </p:txBody>
      </p:sp>
      <p:sp>
        <p:nvSpPr>
          <p:cNvPr id="8" name="Rechthoek 7"/>
          <p:cNvSpPr/>
          <p:nvPr/>
        </p:nvSpPr>
        <p:spPr>
          <a:xfrm>
            <a:off x="1798713" y="4668641"/>
            <a:ext cx="2257078" cy="1673998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rgbClr val="00B0F0"/>
              </a:gs>
              <a:gs pos="100000">
                <a:srgbClr val="0070C0"/>
              </a:gs>
            </a:gsLst>
          </a:gra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schemeClr val="tx1"/>
                </a:solidFill>
                <a:latin typeface="Calibri"/>
              </a:rPr>
              <a:t>METHODS &amp; TOOLS</a:t>
            </a:r>
          </a:p>
          <a:p>
            <a:r>
              <a:rPr lang="nl-BE" dirty="0">
                <a:solidFill>
                  <a:schemeClr val="tx1"/>
                </a:solidFill>
                <a:latin typeface="Calibri"/>
              </a:rPr>
              <a:t>How do </a:t>
            </a:r>
            <a:r>
              <a:rPr lang="nl-BE" dirty="0" err="1">
                <a:solidFill>
                  <a:schemeClr val="tx1"/>
                </a:solidFill>
                <a:latin typeface="Calibri"/>
              </a:rPr>
              <a:t>you</a:t>
            </a:r>
            <a:r>
              <a:rPr lang="nl-BE" dirty="0">
                <a:solidFill>
                  <a:schemeClr val="tx1"/>
                </a:solidFill>
                <a:latin typeface="Calibri"/>
              </a:rPr>
              <a:t> run the </a:t>
            </a:r>
            <a:r>
              <a:rPr lang="nl-BE" dirty="0" err="1">
                <a:solidFill>
                  <a:schemeClr val="tx1"/>
                </a:solidFill>
                <a:latin typeface="Calibri"/>
              </a:rPr>
              <a:t>processes</a:t>
            </a:r>
            <a:r>
              <a:rPr lang="nl-BE" dirty="0">
                <a:solidFill>
                  <a:schemeClr val="tx1"/>
                </a:solidFill>
                <a:latin typeface="Calibri"/>
              </a:rPr>
              <a:t>?</a:t>
            </a:r>
          </a:p>
        </p:txBody>
      </p:sp>
      <p:sp>
        <p:nvSpPr>
          <p:cNvPr id="9" name="Rechthoek 8"/>
          <p:cNvSpPr/>
          <p:nvPr/>
        </p:nvSpPr>
        <p:spPr>
          <a:xfrm>
            <a:off x="1798713" y="2489810"/>
            <a:ext cx="1512168" cy="1872208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92D050"/>
              </a:gs>
              <a:gs pos="100000">
                <a:srgbClr val="00B050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INPUT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received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needed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to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start?</a:t>
            </a:r>
          </a:p>
        </p:txBody>
      </p:sp>
      <p:sp>
        <p:nvSpPr>
          <p:cNvPr id="10" name="Rechthoek 9"/>
          <p:cNvSpPr/>
          <p:nvPr/>
        </p:nvSpPr>
        <p:spPr>
          <a:xfrm>
            <a:off x="8718103" y="2489810"/>
            <a:ext cx="1675184" cy="1872208"/>
          </a:xfrm>
          <a:prstGeom prst="rect">
            <a:avLst/>
          </a:prstGeom>
          <a:gradFill>
            <a:gsLst>
              <a:gs pos="0">
                <a:srgbClr val="00B050"/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rgbClr val="FF0000"/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>
                <a:solidFill>
                  <a:prstClr val="black"/>
                </a:solidFill>
                <a:latin typeface="Calibri"/>
              </a:rPr>
              <a:t>OUTPUT</a:t>
            </a:r>
          </a:p>
          <a:p>
            <a:pPr algn="ctr"/>
            <a:r>
              <a:rPr lang="nl-BE">
                <a:solidFill>
                  <a:prstClr val="black"/>
                </a:solidFill>
                <a:latin typeface="Calibri"/>
              </a:rPr>
              <a:t>What is delivered?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Ingekeepte PIJL-RECHTS 13"/>
          <p:cNvSpPr/>
          <p:nvPr/>
        </p:nvSpPr>
        <p:spPr>
          <a:xfrm rot="19010905">
            <a:off x="7494290" y="234734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3947973" y="228973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Ingekeepte PIJL-RECHTS 16"/>
          <p:cNvSpPr/>
          <p:nvPr/>
        </p:nvSpPr>
        <p:spPr>
          <a:xfrm rot="19235053">
            <a:off x="3977340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Ingekeepte PIJL-RECHTS 17"/>
          <p:cNvSpPr/>
          <p:nvPr/>
        </p:nvSpPr>
        <p:spPr>
          <a:xfrm rot="3041088">
            <a:off x="7512909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Ingekeepte PIJL-RECHTS 18"/>
          <p:cNvSpPr/>
          <p:nvPr/>
        </p:nvSpPr>
        <p:spPr>
          <a:xfrm>
            <a:off x="3411569" y="3209890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Ingekeepte PIJL-RECHTS 20"/>
          <p:cNvSpPr/>
          <p:nvPr/>
        </p:nvSpPr>
        <p:spPr>
          <a:xfrm>
            <a:off x="7851737" y="3191734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4813460" y="5523918"/>
            <a:ext cx="2565080" cy="792088"/>
          </a:xfrm>
          <a:prstGeom prst="rect">
            <a:avLst/>
          </a:prstGeom>
          <a:gradFill>
            <a:gsLst>
              <a:gs pos="0">
                <a:srgbClr val="FFFF00"/>
              </a:gs>
              <a:gs pos="50000">
                <a:srgbClr val="FFC000"/>
              </a:gs>
              <a:gs pos="100000">
                <a:srgbClr val="FF0000"/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RISK &amp; OPPORTUNITIES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risks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 (-)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opportunities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(+)?</a:t>
            </a:r>
          </a:p>
        </p:txBody>
      </p:sp>
      <p:sp>
        <p:nvSpPr>
          <p:cNvPr id="3" name="Ingekeepte PIJL-RECHTS 17">
            <a:extLst>
              <a:ext uri="{FF2B5EF4-FFF2-40B4-BE49-F238E27FC236}">
                <a16:creationId xmlns:a16="http://schemas.microsoft.com/office/drawing/2014/main" id="{A6E661D6-F620-F837-F58A-C51A99669EB6}"/>
              </a:ext>
            </a:extLst>
          </p:cNvPr>
          <p:cNvSpPr/>
          <p:nvPr/>
        </p:nvSpPr>
        <p:spPr>
          <a:xfrm rot="5400000">
            <a:off x="5699956" y="471111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hthoek 4">
            <a:extLst>
              <a:ext uri="{FF2B5EF4-FFF2-40B4-BE49-F238E27FC236}">
                <a16:creationId xmlns:a16="http://schemas.microsoft.com/office/drawing/2014/main" id="{09AA91C3-89A8-96B7-EFDE-9489DEEF6991}"/>
              </a:ext>
            </a:extLst>
          </p:cNvPr>
          <p:cNvSpPr/>
          <p:nvPr/>
        </p:nvSpPr>
        <p:spPr>
          <a:xfrm>
            <a:off x="4783032" y="1238343"/>
            <a:ext cx="2565080" cy="936104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>
                <a:solidFill>
                  <a:prstClr val="white"/>
                </a:solidFill>
                <a:latin typeface="Calibri"/>
              </a:rPr>
              <a:t>Process RACI </a:t>
            </a:r>
            <a:br>
              <a:rPr lang="nl-BE">
                <a:solidFill>
                  <a:prstClr val="white"/>
                </a:solidFill>
                <a:latin typeface="Calibri"/>
              </a:rPr>
            </a:br>
            <a:r>
              <a:rPr lang="nl-BE">
                <a:solidFill>
                  <a:prstClr val="white"/>
                </a:solidFill>
                <a:latin typeface="Calibri"/>
              </a:rPr>
              <a:t>owner (A), Responsible (R), …</a:t>
            </a:r>
            <a:endParaRPr lang="nl-BE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86A576F4-1E9C-9DFC-CD37-180D6C53ECF4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609836F-79EF-47C3-B4B2-64A25986280D}" type="datetime1">
              <a:rPr lang="en-GB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03/03/2024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1E64ABB4-3DCA-84E1-1BB5-ABA9E5B8C673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CONFIDENTIAL - INTERNAL</a:t>
            </a:r>
            <a:endParaRPr lang="en-GB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B545CC5-DD5A-AE85-85F0-5AD1A01D6D56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3CC827-0890-441F-AF75-6922321CC9F8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/>
              <a:t>6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26" name="Graphic 25" descr="Hidden slide, not shown during presentation">
            <a:extLst>
              <a:ext uri="{FF2B5EF4-FFF2-40B4-BE49-F238E27FC236}">
                <a16:creationId xmlns:a16="http://schemas.microsoft.com/office/drawing/2014/main" id="{8800482F-5A6B-E7CC-FB40-C10A51C19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27" name="Graphic 26" descr="No sign with solid fill">
            <a:extLst>
              <a:ext uri="{FF2B5EF4-FFF2-40B4-BE49-F238E27FC236}">
                <a16:creationId xmlns:a16="http://schemas.microsoft.com/office/drawing/2014/main" id="{964C9FEA-F933-FCD0-C30D-812951D3D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1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88642"/>
            <a:ext cx="9144000" cy="432047"/>
          </a:xfrm>
        </p:spPr>
        <p:txBody>
          <a:bodyPr>
            <a:normAutofit/>
          </a:bodyPr>
          <a:lstStyle/>
          <a:p>
            <a:r>
              <a:rPr lang="nl-BE" sz="2000" dirty="0"/>
              <a:t>TURTLE-diagram - General </a:t>
            </a:r>
            <a:r>
              <a:rPr lang="nl-BE" sz="2000" dirty="0" err="1"/>
              <a:t>introduction</a:t>
            </a:r>
            <a:endParaRPr lang="nl-BE" sz="2000" dirty="0"/>
          </a:p>
        </p:txBody>
      </p:sp>
      <p:sp>
        <p:nvSpPr>
          <p:cNvPr id="4" name="Ovaal 3"/>
          <p:cNvSpPr/>
          <p:nvPr/>
        </p:nvSpPr>
        <p:spPr>
          <a:xfrm>
            <a:off x="4373384" y="2489971"/>
            <a:ext cx="3384376" cy="1872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>
                <a:solidFill>
                  <a:prstClr val="white"/>
                </a:solidFill>
                <a:latin typeface="Calibri"/>
              </a:rPr>
              <a:t>PROCES DESCRIPTION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(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tasks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)</a:t>
            </a:r>
          </a:p>
        </p:txBody>
      </p:sp>
      <p:sp>
        <p:nvSpPr>
          <p:cNvPr id="5" name="Rechthoek 4"/>
          <p:cNvSpPr/>
          <p:nvPr/>
        </p:nvSpPr>
        <p:spPr>
          <a:xfrm>
            <a:off x="1782622" y="1241473"/>
            <a:ext cx="2322385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white"/>
                </a:solidFill>
                <a:latin typeface="Calibri"/>
              </a:rPr>
              <a:t>Sources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Input from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whom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6" name="Rechthoek 5"/>
          <p:cNvSpPr/>
          <p:nvPr/>
        </p:nvSpPr>
        <p:spPr>
          <a:xfrm>
            <a:off x="8247780" y="1228539"/>
            <a:ext cx="2145506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white"/>
                </a:solidFill>
                <a:latin typeface="Calibri"/>
              </a:rPr>
              <a:t>TARGETS</a:t>
            </a:r>
          </a:p>
          <a:p>
            <a:pPr algn="ctr"/>
            <a:r>
              <a:rPr lang="nl-BE" dirty="0">
                <a:solidFill>
                  <a:prstClr val="white"/>
                </a:solidFill>
                <a:latin typeface="Calibri"/>
              </a:rPr>
              <a:t>Output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to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whom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7" name="Rechthoek 6"/>
          <p:cNvSpPr/>
          <p:nvPr/>
        </p:nvSpPr>
        <p:spPr>
          <a:xfrm>
            <a:off x="8246936" y="4738943"/>
            <a:ext cx="2146351" cy="1603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MEASUREMENTS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results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/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metrix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expected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</a:t>
            </a:r>
          </a:p>
          <a:p>
            <a:pPr algn="ctr"/>
            <a:r>
              <a:rPr lang="nl-BE" dirty="0">
                <a:solidFill>
                  <a:prstClr val="black"/>
                </a:solidFill>
                <a:latin typeface="Calibri"/>
              </a:rPr>
              <a:t>How do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measure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your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performance?</a:t>
            </a:r>
          </a:p>
        </p:txBody>
      </p:sp>
      <p:sp>
        <p:nvSpPr>
          <p:cNvPr id="8" name="Rechthoek 7"/>
          <p:cNvSpPr/>
          <p:nvPr/>
        </p:nvSpPr>
        <p:spPr>
          <a:xfrm>
            <a:off x="1798713" y="4668641"/>
            <a:ext cx="2257078" cy="16739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>
                <a:solidFill>
                  <a:prstClr val="white"/>
                </a:solidFill>
                <a:latin typeface="Calibri"/>
              </a:rPr>
              <a:t>METHODS &amp; TOOLS</a:t>
            </a:r>
          </a:p>
          <a:p>
            <a:r>
              <a:rPr lang="nl-BE" dirty="0">
                <a:solidFill>
                  <a:prstClr val="white"/>
                </a:solidFill>
                <a:latin typeface="Calibri"/>
              </a:rPr>
              <a:t>How do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you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run the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processes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?</a:t>
            </a:r>
          </a:p>
        </p:txBody>
      </p:sp>
      <p:sp>
        <p:nvSpPr>
          <p:cNvPr id="9" name="Rechthoek 8"/>
          <p:cNvSpPr/>
          <p:nvPr/>
        </p:nvSpPr>
        <p:spPr>
          <a:xfrm>
            <a:off x="1798713" y="2489810"/>
            <a:ext cx="1512168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INPUT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received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needed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to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start?</a:t>
            </a:r>
          </a:p>
        </p:txBody>
      </p:sp>
      <p:sp>
        <p:nvSpPr>
          <p:cNvPr id="10" name="Rechthoek 9"/>
          <p:cNvSpPr/>
          <p:nvPr/>
        </p:nvSpPr>
        <p:spPr>
          <a:xfrm>
            <a:off x="8718103" y="2489810"/>
            <a:ext cx="1675184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OUTPUT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What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delivered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</a:t>
            </a:r>
          </a:p>
        </p:txBody>
      </p:sp>
      <p:sp>
        <p:nvSpPr>
          <p:cNvPr id="14" name="Ingekeepte PIJL-RECHTS 13"/>
          <p:cNvSpPr/>
          <p:nvPr/>
        </p:nvSpPr>
        <p:spPr>
          <a:xfrm rot="19010905">
            <a:off x="7494290" y="234734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3947973" y="228973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Ingekeepte PIJL-RECHTS 16"/>
          <p:cNvSpPr/>
          <p:nvPr/>
        </p:nvSpPr>
        <p:spPr>
          <a:xfrm rot="19235053">
            <a:off x="3977340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Ingekeepte PIJL-RECHTS 17"/>
          <p:cNvSpPr/>
          <p:nvPr/>
        </p:nvSpPr>
        <p:spPr>
          <a:xfrm rot="3041088">
            <a:off x="7512909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Ingekeepte PIJL-RECHTS 18"/>
          <p:cNvSpPr/>
          <p:nvPr/>
        </p:nvSpPr>
        <p:spPr>
          <a:xfrm>
            <a:off x="3411569" y="3209890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Ingekeepte PIJL-RECHTS 20"/>
          <p:cNvSpPr/>
          <p:nvPr/>
        </p:nvSpPr>
        <p:spPr>
          <a:xfrm>
            <a:off x="7851737" y="3191734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hthoek 22"/>
          <p:cNvSpPr/>
          <p:nvPr/>
        </p:nvSpPr>
        <p:spPr>
          <a:xfrm>
            <a:off x="4813460" y="5523918"/>
            <a:ext cx="2565080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>
                <a:solidFill>
                  <a:prstClr val="black"/>
                </a:solidFill>
                <a:latin typeface="Calibri"/>
              </a:rPr>
              <a:t>RISK &amp; OPPORTUNITIES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risks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? (-)</a:t>
            </a:r>
          </a:p>
          <a:p>
            <a:pPr algn="ctr"/>
            <a:r>
              <a:rPr lang="nl-BE" dirty="0" err="1">
                <a:solidFill>
                  <a:prstClr val="black"/>
                </a:solidFill>
                <a:latin typeface="Calibri"/>
              </a:rPr>
              <a:t>Which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alibri"/>
              </a:rPr>
              <a:t>opportunities</a:t>
            </a:r>
            <a:r>
              <a:rPr lang="nl-BE" dirty="0">
                <a:solidFill>
                  <a:prstClr val="black"/>
                </a:solidFill>
                <a:latin typeface="Calibri"/>
              </a:rPr>
              <a:t> (+)?</a:t>
            </a:r>
          </a:p>
        </p:txBody>
      </p:sp>
      <p:sp>
        <p:nvSpPr>
          <p:cNvPr id="3" name="Ingekeepte PIJL-RECHTS 17">
            <a:extLst>
              <a:ext uri="{FF2B5EF4-FFF2-40B4-BE49-F238E27FC236}">
                <a16:creationId xmlns:a16="http://schemas.microsoft.com/office/drawing/2014/main" id="{A6E661D6-F620-F837-F58A-C51A99669EB6}"/>
              </a:ext>
            </a:extLst>
          </p:cNvPr>
          <p:cNvSpPr/>
          <p:nvPr/>
        </p:nvSpPr>
        <p:spPr>
          <a:xfrm rot="5400000">
            <a:off x="5699956" y="471111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hthoek 4">
            <a:extLst>
              <a:ext uri="{FF2B5EF4-FFF2-40B4-BE49-F238E27FC236}">
                <a16:creationId xmlns:a16="http://schemas.microsoft.com/office/drawing/2014/main" id="{09AA91C3-89A8-96B7-EFDE-9489DEEF6991}"/>
              </a:ext>
            </a:extLst>
          </p:cNvPr>
          <p:cNvSpPr/>
          <p:nvPr/>
        </p:nvSpPr>
        <p:spPr>
          <a:xfrm>
            <a:off x="4783032" y="1238343"/>
            <a:ext cx="2565080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 err="1">
                <a:solidFill>
                  <a:prstClr val="white"/>
                </a:solidFill>
                <a:latin typeface="Calibri"/>
              </a:rPr>
              <a:t>Process</a:t>
            </a:r>
            <a:r>
              <a:rPr lang="nl-BE" b="1" u="sng" dirty="0">
                <a:solidFill>
                  <a:prstClr val="white"/>
                </a:solidFill>
                <a:latin typeface="Calibri"/>
              </a:rPr>
              <a:t> RACI </a:t>
            </a:r>
            <a:br>
              <a:rPr lang="nl-BE" dirty="0">
                <a:solidFill>
                  <a:prstClr val="white"/>
                </a:solidFill>
                <a:latin typeface="Calibri"/>
              </a:rPr>
            </a:br>
            <a:r>
              <a:rPr lang="nl-BE" dirty="0" err="1">
                <a:solidFill>
                  <a:prstClr val="white"/>
                </a:solidFill>
                <a:latin typeface="Calibri"/>
              </a:rPr>
              <a:t>owner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(A), </a:t>
            </a:r>
            <a:r>
              <a:rPr lang="nl-BE" dirty="0" err="1">
                <a:solidFill>
                  <a:prstClr val="white"/>
                </a:solidFill>
                <a:latin typeface="Calibri"/>
              </a:rPr>
              <a:t>Responsible</a:t>
            </a:r>
            <a:r>
              <a:rPr lang="nl-BE" dirty="0">
                <a:solidFill>
                  <a:prstClr val="white"/>
                </a:solidFill>
                <a:latin typeface="Calibri"/>
              </a:rPr>
              <a:t> (R), …</a:t>
            </a:r>
          </a:p>
        </p:txBody>
      </p:sp>
      <p:pic>
        <p:nvPicPr>
          <p:cNvPr id="11" name="Graphic 10" descr="Hidden slide, not shown during presentation">
            <a:extLst>
              <a:ext uri="{FF2B5EF4-FFF2-40B4-BE49-F238E27FC236}">
                <a16:creationId xmlns:a16="http://schemas.microsoft.com/office/drawing/2014/main" id="{654C657E-559D-5860-FBC7-D4893A8C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9243" y="174219"/>
            <a:ext cx="914400" cy="914400"/>
          </a:xfrm>
          <a:prstGeom prst="rect">
            <a:avLst/>
          </a:prstGeom>
        </p:spPr>
      </p:pic>
      <p:pic>
        <p:nvPicPr>
          <p:cNvPr id="13" name="Graphic 12" descr="No sign with solid fill">
            <a:extLst>
              <a:ext uri="{FF2B5EF4-FFF2-40B4-BE49-F238E27FC236}">
                <a16:creationId xmlns:a16="http://schemas.microsoft.com/office/drawing/2014/main" id="{AA401727-970C-B94C-1C0F-8B83AEC64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5044" y="1637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main </a:t>
            </a:r>
            <a:r>
              <a:rPr lang="en-GB" b="1" dirty="0"/>
              <a:t>ISMS policies</a:t>
            </a:r>
            <a:r>
              <a:rPr lang="en-GB" dirty="0"/>
              <a:t> you use/manage</a:t>
            </a:r>
          </a:p>
          <a:p>
            <a:r>
              <a:rPr lang="en-GB" dirty="0"/>
              <a:t>List most important </a:t>
            </a:r>
            <a:r>
              <a:rPr lang="en-GB" b="1" dirty="0"/>
              <a:t>procedures </a:t>
            </a:r>
            <a:r>
              <a:rPr lang="en-GB" dirty="0"/>
              <a:t>used</a:t>
            </a:r>
          </a:p>
          <a:p>
            <a:r>
              <a:rPr lang="en-GB" dirty="0"/>
              <a:t>List operational documentation you use </a:t>
            </a:r>
          </a:p>
          <a:p>
            <a:pPr lvl="1"/>
            <a:r>
              <a:rPr lang="en-GB" dirty="0"/>
              <a:t>check lists, </a:t>
            </a:r>
          </a:p>
          <a:p>
            <a:pPr lvl="1"/>
            <a:r>
              <a:rPr lang="en-GB" dirty="0"/>
              <a:t>process, </a:t>
            </a:r>
          </a:p>
          <a:p>
            <a:pPr lvl="1"/>
            <a:r>
              <a:rPr lang="en-GB" dirty="0"/>
              <a:t>procedures, </a:t>
            </a:r>
          </a:p>
          <a:p>
            <a:pPr lvl="1"/>
            <a:r>
              <a:rPr lang="en-GB" dirty="0"/>
              <a:t>…)</a:t>
            </a:r>
          </a:p>
          <a:p>
            <a:r>
              <a:rPr lang="en-GB" dirty="0"/>
              <a:t>Other important documents to show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26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DE2C5EB-5905-F510-40ED-017B3F33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tasks &amp; project you work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AC7FA-AD17-CE9D-7290-786550FB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your most important activities your worked on</a:t>
            </a:r>
          </a:p>
          <a:p>
            <a:pPr lvl="1"/>
            <a:r>
              <a:rPr lang="en-GB" dirty="0"/>
              <a:t>Last year</a:t>
            </a:r>
          </a:p>
          <a:p>
            <a:pPr lvl="1"/>
            <a:r>
              <a:rPr lang="en-GB" dirty="0"/>
              <a:t>Coming year, near future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6BC3CC-8E58-B52D-AEEA-E1B85C3F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7C4E-647C-4B13-8A10-DD416AB9F1A8}" type="datetime1">
              <a:rPr lang="en-GB" smtClean="0"/>
              <a:t>03/03/2024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C0423-BB3C-A090-5866-8B9F4FA3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CONFIDENTIAL - INTERNAL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6F6E4D-CA21-54FD-7EEA-56C60CAC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CC827-0890-441F-AF75-6922321CC9F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4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663</Words>
  <Application>Microsoft Office PowerPoint</Application>
  <PresentationFormat>Widescreen</PresentationFormat>
  <Paragraphs>168</Paragraphs>
  <Slides>17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Kantoorthema</vt:lpstr>
      <vt:lpstr>ISO27001  (and other ISO standards)</vt:lpstr>
      <vt:lpstr>Manual (Hidden) – How to use</vt:lpstr>
      <vt:lpstr>Our team (who are we)</vt:lpstr>
      <vt:lpstr>Our team (position in organigram)</vt:lpstr>
      <vt:lpstr>Team responsibility, main tasks and processes</vt:lpstr>
      <vt:lpstr>TURTLE-diagram - General introduction</vt:lpstr>
      <vt:lpstr>TURTLE-diagram - General introduction</vt:lpstr>
      <vt:lpstr>Reference documentation</vt:lpstr>
      <vt:lpstr>Current tasks &amp; project you work on</vt:lpstr>
      <vt:lpstr>Recent changes</vt:lpstr>
      <vt:lpstr>Important success stories to mention</vt:lpstr>
      <vt:lpstr>KPIs (key performance indicators)</vt:lpstr>
      <vt:lpstr>Incidents &amp; issues</vt:lpstr>
      <vt:lpstr>Operational evidence</vt:lpstr>
      <vt:lpstr>Some hints &amp; tips</vt:lpstr>
      <vt:lpstr>Some hints &amp; tips Before external audit </vt:lpstr>
      <vt:lpstr>Some hints &amp; tips During audit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ISO27001</dc:title>
  <dc:creator>Peter Geelen</dc:creator>
  <cp:lastModifiedBy>Peter Geelen (Quest For Security)</cp:lastModifiedBy>
  <cp:revision>4</cp:revision>
  <dcterms:created xsi:type="dcterms:W3CDTF">2023-09-20T08:11:43Z</dcterms:created>
  <dcterms:modified xsi:type="dcterms:W3CDTF">2024-03-03T18:47:34Z</dcterms:modified>
</cp:coreProperties>
</file>