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4" r:id="rId2"/>
  </p:sldMasterIdLst>
  <p:notesMasterIdLst>
    <p:notesMasterId r:id="rId20"/>
  </p:notesMasterIdLst>
  <p:sldIdLst>
    <p:sldId id="256" r:id="rId3"/>
    <p:sldId id="270" r:id="rId4"/>
    <p:sldId id="266" r:id="rId5"/>
    <p:sldId id="257" r:id="rId6"/>
    <p:sldId id="258" r:id="rId7"/>
    <p:sldId id="271" r:id="rId8"/>
    <p:sldId id="272" r:id="rId9"/>
    <p:sldId id="259" r:id="rId10"/>
    <p:sldId id="260" r:id="rId11"/>
    <p:sldId id="261" r:id="rId12"/>
    <p:sldId id="262" r:id="rId13"/>
    <p:sldId id="269" r:id="rId14"/>
    <p:sldId id="264" r:id="rId15"/>
    <p:sldId id="263" r:id="rId16"/>
    <p:sldId id="265" r:id="rId17"/>
    <p:sldId id="268" r:id="rId18"/>
    <p:sldId id="267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0C2B8DA3-470D-4A70-8D6C-18BB88FFA6C9}"/>
    <pc:docChg chg="delSld modSld">
      <pc:chgData name="Peter Geelen (Quest For Security)" userId="eb323b04-b7a4-41e4-a507-3152ca9a1546" providerId="ADAL" clId="{0C2B8DA3-470D-4A70-8D6C-18BB88FFA6C9}" dt="2024-10-20T23:16:43.012" v="50" actId="20577"/>
      <pc:docMkLst>
        <pc:docMk/>
      </pc:docMkLst>
      <pc:sldChg chg="modSp mod">
        <pc:chgData name="Peter Geelen (Quest For Security)" userId="eb323b04-b7a4-41e4-a507-3152ca9a1546" providerId="ADAL" clId="{0C2B8DA3-470D-4A70-8D6C-18BB88FFA6C9}" dt="2024-10-20T23:15:33.362" v="0" actId="20577"/>
        <pc:sldMkLst>
          <pc:docMk/>
          <pc:sldMk cId="4055340545" sldId="256"/>
        </pc:sldMkLst>
        <pc:spChg chg="mod">
          <ac:chgData name="Peter Geelen (Quest For Security)" userId="eb323b04-b7a4-41e4-a507-3152ca9a1546" providerId="ADAL" clId="{0C2B8DA3-470D-4A70-8D6C-18BB88FFA6C9}" dt="2024-10-20T23:15:33.362" v="0" actId="20577"/>
          <ac:spMkLst>
            <pc:docMk/>
            <pc:sldMk cId="4055340545" sldId="256"/>
            <ac:spMk id="2" creationId="{3FADD7E0-E51F-BEBC-7363-92F3942BC08F}"/>
          </ac:spMkLst>
        </pc:spChg>
      </pc:sldChg>
      <pc:sldChg chg="modSp mod">
        <pc:chgData name="Peter Geelen (Quest For Security)" userId="eb323b04-b7a4-41e4-a507-3152ca9a1546" providerId="ADAL" clId="{0C2B8DA3-470D-4A70-8D6C-18BB88FFA6C9}" dt="2024-10-20T23:15:48.447" v="3" actId="20577"/>
        <pc:sldMkLst>
          <pc:docMk/>
          <pc:sldMk cId="3313264063" sldId="259"/>
        </pc:sldMkLst>
        <pc:spChg chg="mod">
          <ac:chgData name="Peter Geelen (Quest For Security)" userId="eb323b04-b7a4-41e4-a507-3152ca9a1546" providerId="ADAL" clId="{0C2B8DA3-470D-4A70-8D6C-18BB88FFA6C9}" dt="2024-10-20T23:15:48.447" v="3" actId="20577"/>
          <ac:spMkLst>
            <pc:docMk/>
            <pc:sldMk cId="3313264063" sldId="259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0C2B8DA3-470D-4A70-8D6C-18BB88FFA6C9}" dt="2024-10-20T23:16:10.787" v="7" actId="20577"/>
        <pc:sldMkLst>
          <pc:docMk/>
          <pc:sldMk cId="671938659" sldId="265"/>
        </pc:sldMkLst>
        <pc:spChg chg="mod">
          <ac:chgData name="Peter Geelen (Quest For Security)" userId="eb323b04-b7a4-41e4-a507-3152ca9a1546" providerId="ADAL" clId="{0C2B8DA3-470D-4A70-8D6C-18BB88FFA6C9}" dt="2024-10-20T23:16:10.787" v="7" actId="20577"/>
          <ac:spMkLst>
            <pc:docMk/>
            <pc:sldMk cId="671938659" sldId="265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0C2B8DA3-470D-4A70-8D6C-18BB88FFA6C9}" dt="2024-10-20T23:16:43.012" v="50" actId="20577"/>
        <pc:sldMkLst>
          <pc:docMk/>
          <pc:sldMk cId="2070467410" sldId="267"/>
        </pc:sldMkLst>
        <pc:spChg chg="mod">
          <ac:chgData name="Peter Geelen (Quest For Security)" userId="eb323b04-b7a4-41e4-a507-3152ca9a1546" providerId="ADAL" clId="{0C2B8DA3-470D-4A70-8D6C-18BB88FFA6C9}" dt="2024-10-20T23:16:43.012" v="50" actId="20577"/>
          <ac:spMkLst>
            <pc:docMk/>
            <pc:sldMk cId="2070467410" sldId="267"/>
            <ac:spMk id="3" creationId="{528AC7FA-AD17-CE9D-7290-786550FBFA2F}"/>
          </ac:spMkLst>
        </pc:spChg>
      </pc:sldChg>
      <pc:sldChg chg="del">
        <pc:chgData name="Peter Geelen (Quest For Security)" userId="eb323b04-b7a4-41e4-a507-3152ca9a1546" providerId="ADAL" clId="{0C2B8DA3-470D-4A70-8D6C-18BB88FFA6C9}" dt="2024-10-20T23:16:00.730" v="4" actId="47"/>
        <pc:sldMkLst>
          <pc:docMk/>
          <pc:sldMk cId="428412567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6626-A253-493C-BF26-BE6CBDCC0475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2BBD-261E-452F-BD1A-2A16B220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DE1-F5CB-B025-D603-3B4B9EB6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62E-9504-DA2F-C9C6-A5FC2A21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3FA-D807-E040-D0B5-E3A4FC18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C779-59B7-45A6-9F5C-A8F0B19D7279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5BA6-25A3-2130-D387-D08C8AE2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A15-3BDD-DD8F-C1ED-611B609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4D20-C829-7210-0A92-A49C017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9B9D-D457-4E43-72B6-F143F133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9878-3405-D898-5EA1-AFD2428D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F5F8-1EAD-4698-AEAE-5321FCA28282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DB0-C0F3-4F63-F4CC-B243F8C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0313-42FA-6967-0707-A6AC9FA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1E028-4F34-8CA9-1629-52684DB25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7CB-9341-6DC6-C47B-7B11894D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328B-FB18-E3F6-D34F-F89CFA6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8E-3981-41FB-B5AE-341E8ABE8278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2C3F-8688-22E9-3F85-117B6CC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F6D-3217-1CDD-4D09-D12D7212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21/10/2024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3688466" y="6356351"/>
            <a:ext cx="4815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&lt;</a:t>
            </a:r>
            <a:r>
              <a:rPr lang="nl-BE" sz="1200" dirty="0" err="1"/>
              <a:t>Published</a:t>
            </a:r>
            <a:r>
              <a:rPr lang="nl-BE" sz="1200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381989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53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7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21/10/2024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3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21/10/2024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58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21/10/2024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02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4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0DC-3BF1-290C-5F81-435D9DFB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8810-5657-4065-1DA1-A54B94A0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8887-FA2F-5D56-6D9A-A9C982D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78FD-7291-4F40-A32E-78941DA31494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3C31-E39C-FBA9-C1DE-C3E69E0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D39-3011-CAD8-8E49-E58536E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9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51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242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9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054-E21A-06AB-3ADA-A88769A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15AB-2512-80ED-424A-65301108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63EC-7073-4B71-9EB0-0E0B499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8877-AD05-4CC9-AFF7-7DE28EBDCE1B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6B4D-429A-070C-36E5-4B4F1453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23B-0577-09AC-C06F-70C162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15B-C7CD-6E1F-3B0A-EA31464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FFA2-B007-4E8F-9549-1E5CF0FF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29B2-071C-5CCB-1721-F7893101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344B-0781-E1C6-EC8A-3743C36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286-FB87-4808-978D-60219471942C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774F-B994-BF73-3E7A-77B93D0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CE5-A4F5-3456-CED0-3FBE09E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F23-E164-ACBC-5722-DD72EA4A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3687-0340-F032-EFE7-0758212D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AD10-1A49-41F2-9E92-9E1505F9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EE001-334F-B2EE-806D-DEB286C7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8F0A-8C98-7BA2-CFCD-5BE9F38F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43407-A2B0-B34F-774D-923FFC4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6EDC-1ED8-412C-87C6-92E6C3F422FE}" type="datetime1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E88BD-0769-A91C-5E28-73818C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512E-E8D1-0C6A-9BA8-9802E4C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33E3-5615-4D44-FECB-C3DBD0F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BDBA-B9B9-2C91-5C33-1B89EB61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BA4-6C7E-4EA5-9454-78109E2ED00A}" type="datetime1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A2D26-0D0F-FB31-881D-6A57936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C9A0-0056-7259-6709-3DC68A72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0F8B3-8C99-A7CF-033E-1C8EDF15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E8F-7CFA-453B-AD01-98E46CFC97C9}" type="datetime1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DB72-0EA9-E531-0608-9BD0423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4802-31C6-732C-265B-4B48395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CBB-4654-E464-91EB-B5B367F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C058-C402-973B-F795-AA5B017B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EE35-0523-57AD-3A72-53FB2A15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0F1A-D63F-5FAB-82A0-A4B77F03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495-41A8-4AAC-8D89-ADBBF3C73945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D81E-886D-2EE5-A9CB-A598BBCC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6F24-5851-1657-C21E-178EE27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8EE-656A-AFB6-8A5D-7192691A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07318-A2F2-ED0F-3D6C-F01AD5C3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EE39-1D31-63DF-58E5-99955A07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DC0D-0869-E8B5-5FDC-013CD19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2F62-5451-45E8-9EC1-35CD853326A3}" type="datetime1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8988-F189-9909-FF27-4A9FDC51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86FE-F706-B688-B4DA-5177FF1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4B41-A42F-041E-4A0B-7AB039F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6CAB-DF4D-FF68-E52F-6CA3BE2A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67BB-2B43-8213-E7A7-0BF7656D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6237-2654-4025-B12E-485E5DFB83A8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2D95-5DC7-F53F-2547-208F4FF7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3A-527D-E9C8-D55B-8735AF8F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7E0-E51F-BEBC-7363-92F3942B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ISO9001 </a:t>
            </a:r>
            <a:br>
              <a:rPr lang="en-GB" dirty="0"/>
            </a:br>
            <a:r>
              <a:rPr lang="en-GB" dirty="0"/>
              <a:t>(and other ISO standards)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99BB-30DB-AEF0-9DCB-28020673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Auditee guidance &amp; preparation </a:t>
            </a:r>
          </a:p>
          <a:p>
            <a:r>
              <a:rPr lang="en-GB" dirty="0"/>
              <a:t>for internal and external audit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4236-138F-5833-E25B-7D8166C7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21/10/2024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7884-8F8D-2081-B80E-D7CE2E25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EDAD-86A0-A272-D51A-9FF598C3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4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change your encountered recently</a:t>
            </a:r>
          </a:p>
          <a:p>
            <a:pPr lvl="1"/>
            <a:r>
              <a:rPr lang="en-GB" dirty="0"/>
              <a:t>Recent people onboarding</a:t>
            </a:r>
          </a:p>
          <a:p>
            <a:pPr lvl="1"/>
            <a:r>
              <a:rPr lang="en-GB" dirty="0"/>
              <a:t>Recent people offboarding</a:t>
            </a:r>
          </a:p>
          <a:p>
            <a:pPr lvl="1"/>
            <a:r>
              <a:rPr lang="en-GB" dirty="0"/>
              <a:t>New projects/tasks</a:t>
            </a:r>
          </a:p>
          <a:p>
            <a:pPr lvl="1"/>
            <a:r>
              <a:rPr lang="en-GB" dirty="0"/>
              <a:t>Closing projects/tasks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2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success stories to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successes you achieved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5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 (key performance indicators)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performance indicators you follow</a:t>
            </a:r>
          </a:p>
          <a:p>
            <a:pPr lvl="1"/>
            <a:r>
              <a:rPr lang="en-GB" dirty="0"/>
              <a:t>dashboards? 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4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Incidents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issues your encountered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sample cases of</a:t>
            </a:r>
          </a:p>
          <a:p>
            <a:pPr lvl="1"/>
            <a:r>
              <a:rPr lang="en-GB" dirty="0"/>
              <a:t>Incidents</a:t>
            </a:r>
          </a:p>
          <a:p>
            <a:pPr lvl="1"/>
            <a:r>
              <a:rPr lang="en-GB" dirty="0"/>
              <a:t>Recent changes</a:t>
            </a:r>
          </a:p>
          <a:p>
            <a:pPr lvl="1"/>
            <a:r>
              <a:rPr lang="en-GB" dirty="0"/>
              <a:t>Recent projects &amp; tasks executed</a:t>
            </a:r>
          </a:p>
          <a:p>
            <a:pPr lvl="1"/>
            <a:r>
              <a:rPr lang="en-GB" dirty="0"/>
              <a:t>Ongoing projects</a:t>
            </a:r>
          </a:p>
          <a:p>
            <a:pPr lvl="1"/>
            <a:r>
              <a:rPr lang="en-GB" dirty="0"/>
              <a:t>Main activities &amp; daily operations</a:t>
            </a:r>
          </a:p>
          <a:p>
            <a:pPr lvl="1"/>
            <a:r>
              <a:rPr lang="en-GB" dirty="0"/>
              <a:t>Education, training &amp; awareness sessions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6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764BCDA6-BDD9-A6B5-19DD-ADE3973F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&amp; check upfront. </a:t>
            </a:r>
          </a:p>
          <a:p>
            <a:r>
              <a:rPr lang="en-GB" dirty="0"/>
              <a:t>No stress. Keep breathing.</a:t>
            </a:r>
          </a:p>
          <a:p>
            <a:r>
              <a:rPr lang="en-GB" dirty="0"/>
              <a:t>Be transparent.</a:t>
            </a:r>
          </a:p>
          <a:p>
            <a:r>
              <a:rPr lang="en-GB" dirty="0"/>
              <a:t>If needed, ask guidance by QMS team.</a:t>
            </a:r>
          </a:p>
          <a:p>
            <a:r>
              <a:rPr lang="en-GB" dirty="0"/>
              <a:t>If you don't know the answer to questions, just say so. Don't worry.</a:t>
            </a:r>
          </a:p>
          <a:p>
            <a:pPr lvl="1"/>
            <a:r>
              <a:rPr lang="en-GB" dirty="0"/>
              <a:t>Don’t lie, the auditor will check other evidence and correlate/corroborate.</a:t>
            </a:r>
          </a:p>
          <a:p>
            <a:r>
              <a:rPr lang="en-GB" dirty="0"/>
              <a:t>If audit questions are not clear, ask clarification to auditor…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15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F2C0F32C-5E99-F86E-5889-E7A936C3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Before external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Exercise, do a dry-run to present your audit slot</a:t>
            </a:r>
          </a:p>
          <a:p>
            <a:r>
              <a:rPr lang="en-GB" dirty="0"/>
              <a:t>Prepare</a:t>
            </a:r>
          </a:p>
          <a:p>
            <a:pPr lvl="1"/>
            <a:r>
              <a:rPr lang="en-GB" dirty="0"/>
              <a:t>Collect some recent use cases, for example</a:t>
            </a:r>
          </a:p>
          <a:p>
            <a:pPr lvl="2"/>
            <a:r>
              <a:rPr lang="en-GB" dirty="0"/>
              <a:t>Recent onboarding, change, off-boarding </a:t>
            </a:r>
          </a:p>
          <a:p>
            <a:pPr lvl="2"/>
            <a:r>
              <a:rPr lang="en-GB" dirty="0"/>
              <a:t>Recent incidents</a:t>
            </a:r>
          </a:p>
          <a:p>
            <a:pPr lvl="2"/>
            <a:r>
              <a:rPr lang="en-GB" dirty="0"/>
              <a:t>Recent successes</a:t>
            </a:r>
          </a:p>
          <a:p>
            <a:pPr lvl="2"/>
            <a:r>
              <a:rPr lang="en-GB" dirty="0"/>
              <a:t>Recent, current, or future projects</a:t>
            </a:r>
          </a:p>
          <a:p>
            <a:pPr lvl="2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16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D248F920-7BFC-16C0-2788-3C99D22F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D7DEE8E-A508-B6E5-B80E-204F7219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During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have a coach available during </a:t>
            </a:r>
            <a:r>
              <a:rPr lang="en-GB"/>
              <a:t>all audit meetings</a:t>
            </a:r>
            <a:endParaRPr lang="en-GB" dirty="0"/>
          </a:p>
          <a:p>
            <a:pPr lvl="1"/>
            <a:r>
              <a:rPr lang="en-GB" dirty="0"/>
              <a:t>Usually QMS project lead, QMS specialist, Quality Manager, Internal auditor, 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17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18919E10-6C6E-3656-5BAE-10310E5A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D96D9AAD-7DB1-095A-E8A0-DFD3C6F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664876-7F76-E94A-833C-65FB9314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D84AB889-B70E-3EEC-3299-13D5D5AD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48DC11-DA23-5174-8BFE-680BA150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(Hidden)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F010-D8D7-E8B7-D71F-161A250A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 with no-presentation icon in upper right corner are hidden</a:t>
            </a:r>
          </a:p>
          <a:p>
            <a:r>
              <a:rPr lang="en-GB" dirty="0"/>
              <a:t>You’ll find some guidance, hints and tips at the end of the presentation</a:t>
            </a:r>
          </a:p>
          <a:p>
            <a:r>
              <a:rPr lang="en-GB" dirty="0"/>
              <a:t>Presentation has no graphical layout, you can add company layout to it as you wish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89B198-9E44-99D6-C6B6-B3C376A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918DF9-8AEF-BD58-1AD1-5B729E2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8F7163-C283-CF3D-12CB-4CB50A2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2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3AFDE5F-7961-0DC1-FB31-428268A2F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(who are we)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yourself</a:t>
            </a:r>
          </a:p>
          <a:p>
            <a:r>
              <a:rPr lang="en-GB" dirty="0"/>
              <a:t>Introduce team members in meeting</a:t>
            </a:r>
          </a:p>
          <a:p>
            <a:r>
              <a:rPr lang="en-GB" dirty="0"/>
              <a:t>Team composition</a:t>
            </a:r>
          </a:p>
          <a:p>
            <a:pPr lvl="1"/>
            <a:r>
              <a:rPr lang="en-GB" dirty="0"/>
              <a:t>Manager</a:t>
            </a:r>
          </a:p>
          <a:p>
            <a:pPr lvl="1"/>
            <a:r>
              <a:rPr lang="en-GB" dirty="0"/>
              <a:t>Team Lead</a:t>
            </a:r>
          </a:p>
          <a:p>
            <a:pPr lvl="1"/>
            <a:r>
              <a:rPr lang="en-GB" dirty="0"/>
              <a:t>Members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(position in organigram)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organigram</a:t>
            </a:r>
          </a:p>
          <a:p>
            <a:r>
              <a:rPr lang="en-GB" dirty="0"/>
              <a:t>Show position of team in relation to other departments and/or teams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responsibility, main tasks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Responsibility</a:t>
            </a:r>
          </a:p>
          <a:p>
            <a:r>
              <a:rPr lang="en-GB" dirty="0"/>
              <a:t>Tasks</a:t>
            </a:r>
          </a:p>
          <a:p>
            <a:r>
              <a:rPr lang="en-GB" dirty="0"/>
              <a:t>Processes (ref. process turtle)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/>
              <a:t>TURTLE-diagram - General introduction</a:t>
            </a:r>
            <a:endParaRPr lang="nl-BE" sz="20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A34E8F-25DF-6B13-D10C-6353751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21/10/2024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7D2525-6CD8-48E6-7618-CB68DFC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44F95DE-7800-AA30-9033-C83A834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schemeClr val="tx1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schemeClr val="tx1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whom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tx1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schemeClr val="tx1"/>
                </a:solidFill>
                <a:latin typeface="Calibri"/>
              </a:rPr>
              <a:t>How do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you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processes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92D050"/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>
                <a:solidFill>
                  <a:prstClr val="black"/>
                </a:solidFill>
                <a:latin typeface="Calibri"/>
              </a:rPr>
              <a:t>What is delivered?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000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white"/>
                </a:solidFill>
                <a:latin typeface="Calibri"/>
              </a:rPr>
              <a:t>Process RACI </a:t>
            </a:r>
            <a:br>
              <a:rPr lang="nl-BE">
                <a:solidFill>
                  <a:prstClr val="white"/>
                </a:solidFill>
                <a:latin typeface="Calibri"/>
              </a:rPr>
            </a:br>
            <a:r>
              <a:rPr lang="nl-BE">
                <a:solidFill>
                  <a:prstClr val="white"/>
                </a:solidFill>
                <a:latin typeface="Calibri"/>
              </a:rPr>
              <a:t>owner (A), Responsible (R), …</a:t>
            </a:r>
            <a:endParaRPr lang="nl-BE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6A576F4-1E9C-9DFC-CD37-180D6C53ECF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9836F-79EF-47C3-B4B2-64A25986280D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21/10/2024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E64ABB4-3DCA-84E1-1BB5-ABA9E5B8C67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CONFIDENTIAL - INTERNAL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B545CC5-DD5A-AE85-85F0-5AD1A01D6D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CC827-0890-441F-AF75-6922321CC9F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6" name="Graphic 25" descr="Hidden slide, not shown during presentation">
            <a:extLst>
              <a:ext uri="{FF2B5EF4-FFF2-40B4-BE49-F238E27FC236}">
                <a16:creationId xmlns:a16="http://schemas.microsoft.com/office/drawing/2014/main" id="{8800482F-5A6B-E7CC-FB40-C10A51C1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964C9FEA-F933-FCD0-C30D-812951D3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prstClr val="white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prstClr val="white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you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processes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delivered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nl-BE" b="1" u="sng" dirty="0">
                <a:solidFill>
                  <a:prstClr val="white"/>
                </a:solidFill>
                <a:latin typeface="Calibri"/>
              </a:rPr>
              <a:t> RACI </a:t>
            </a:r>
            <a:br>
              <a:rPr lang="nl-BE" dirty="0">
                <a:solidFill>
                  <a:prstClr val="white"/>
                </a:solidFill>
                <a:latin typeface="Calibri"/>
              </a:rPr>
            </a:br>
            <a:r>
              <a:rPr lang="nl-BE" dirty="0" err="1">
                <a:solidFill>
                  <a:prstClr val="white"/>
                </a:solidFill>
                <a:latin typeface="Calibri"/>
              </a:rPr>
              <a:t>owner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(A),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Responsible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(R), …</a:t>
            </a:r>
          </a:p>
        </p:txBody>
      </p:sp>
      <p:pic>
        <p:nvPicPr>
          <p:cNvPr id="11" name="Graphic 10" descr="Hidden slide, not shown during presentation">
            <a:extLst>
              <a:ext uri="{FF2B5EF4-FFF2-40B4-BE49-F238E27FC236}">
                <a16:creationId xmlns:a16="http://schemas.microsoft.com/office/drawing/2014/main" id="{654C657E-559D-5860-FBC7-D4893A8C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13" name="Graphic 12" descr="No sign with solid fill">
            <a:extLst>
              <a:ext uri="{FF2B5EF4-FFF2-40B4-BE49-F238E27FC236}">
                <a16:creationId xmlns:a16="http://schemas.microsoft.com/office/drawing/2014/main" id="{AA401727-970C-B94C-1C0F-8B83AEC6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main </a:t>
            </a:r>
            <a:r>
              <a:rPr lang="en-GB" b="1" dirty="0"/>
              <a:t>QMS policies</a:t>
            </a:r>
            <a:r>
              <a:rPr lang="en-GB" dirty="0"/>
              <a:t> you use/manage</a:t>
            </a:r>
          </a:p>
          <a:p>
            <a:r>
              <a:rPr lang="en-GB" dirty="0"/>
              <a:t>List most important </a:t>
            </a:r>
            <a:r>
              <a:rPr lang="en-GB" b="1" dirty="0"/>
              <a:t>procedures </a:t>
            </a:r>
            <a:r>
              <a:rPr lang="en-GB" dirty="0"/>
              <a:t>used</a:t>
            </a:r>
          </a:p>
          <a:p>
            <a:r>
              <a:rPr lang="en-GB" dirty="0"/>
              <a:t>List </a:t>
            </a:r>
            <a:r>
              <a:rPr lang="en-GB" b="1" dirty="0"/>
              <a:t>operational</a:t>
            </a:r>
            <a:r>
              <a:rPr lang="en-GB" dirty="0"/>
              <a:t> documentation you use </a:t>
            </a:r>
          </a:p>
          <a:p>
            <a:pPr lvl="1"/>
            <a:r>
              <a:rPr lang="en-GB" dirty="0"/>
              <a:t>check lists, </a:t>
            </a:r>
          </a:p>
          <a:p>
            <a:pPr lvl="1"/>
            <a:r>
              <a:rPr lang="en-GB" dirty="0"/>
              <a:t>process, </a:t>
            </a:r>
          </a:p>
          <a:p>
            <a:pPr lvl="1"/>
            <a:r>
              <a:rPr lang="en-GB" dirty="0"/>
              <a:t>procedures, </a:t>
            </a:r>
          </a:p>
          <a:p>
            <a:pPr lvl="1"/>
            <a:r>
              <a:rPr lang="en-GB" dirty="0"/>
              <a:t>…)</a:t>
            </a:r>
          </a:p>
          <a:p>
            <a:r>
              <a:rPr lang="en-GB" dirty="0"/>
              <a:t>Other important documents to show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tasks &amp; project you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activities your worked on</a:t>
            </a:r>
          </a:p>
          <a:p>
            <a:pPr lvl="1"/>
            <a:r>
              <a:rPr lang="en-GB" dirty="0"/>
              <a:t>Last year</a:t>
            </a:r>
          </a:p>
          <a:p>
            <a:pPr lvl="1"/>
            <a:r>
              <a:rPr lang="en-GB" dirty="0"/>
              <a:t>Coming year, near future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21/10/2024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668</Words>
  <Application>Microsoft Office PowerPoint</Application>
  <PresentationFormat>Widescreen</PresentationFormat>
  <Paragraphs>168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Kantoorthema</vt:lpstr>
      <vt:lpstr>ISO9001  (and other ISO standards)</vt:lpstr>
      <vt:lpstr>Manual (Hidden) – How to use</vt:lpstr>
      <vt:lpstr>Our team (who are we)</vt:lpstr>
      <vt:lpstr>Our team (position in organigram)</vt:lpstr>
      <vt:lpstr>Team responsibility, main tasks and processes</vt:lpstr>
      <vt:lpstr>TURTLE-diagram - General introduction</vt:lpstr>
      <vt:lpstr>TURTLE-diagram - General introduction</vt:lpstr>
      <vt:lpstr>Reference documentation</vt:lpstr>
      <vt:lpstr>Current tasks &amp; project you work on</vt:lpstr>
      <vt:lpstr>Recent changes</vt:lpstr>
      <vt:lpstr>Important success stories to mention</vt:lpstr>
      <vt:lpstr>KPIs (key performance indicators)</vt:lpstr>
      <vt:lpstr>Incidents &amp; issues</vt:lpstr>
      <vt:lpstr>Operational evidence</vt:lpstr>
      <vt:lpstr>Some hints &amp; tips</vt:lpstr>
      <vt:lpstr>Some hints &amp; tips Before external audit </vt:lpstr>
      <vt:lpstr>Some hints &amp; tips During audit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ISO27001</dc:title>
  <dc:creator>Peter Geelen</dc:creator>
  <cp:lastModifiedBy>Peter Geelen</cp:lastModifiedBy>
  <cp:revision>7</cp:revision>
  <dcterms:created xsi:type="dcterms:W3CDTF">2023-09-20T08:11:43Z</dcterms:created>
  <dcterms:modified xsi:type="dcterms:W3CDTF">2024-10-20T23:16:44Z</dcterms:modified>
</cp:coreProperties>
</file>