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79300" cy="9134475" type="ledger"/>
  <p:notesSz cx="9296400" cy="147828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0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739140"/>
          </a:xfrm>
          <a:prstGeom prst="rect">
            <a:avLst/>
          </a:prstGeom>
        </p:spPr>
        <p:txBody>
          <a:bodyPr vert="horz" lIns="137585" tIns="68793" rIns="137585" bIns="6879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739140"/>
          </a:xfrm>
          <a:prstGeom prst="rect">
            <a:avLst/>
          </a:prstGeom>
        </p:spPr>
        <p:txBody>
          <a:bodyPr vert="horz" lIns="137585" tIns="68793" rIns="137585" bIns="68793" rtlCol="0"/>
          <a:lstStyle>
            <a:lvl1pPr algn="r">
              <a:defRPr sz="1800"/>
            </a:lvl1pPr>
          </a:lstStyle>
          <a:p>
            <a:fld id="{F3A688B6-DC70-4A12-877D-598F407F17B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108075"/>
            <a:ext cx="7391400" cy="5543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585" tIns="68793" rIns="137585" bIns="6879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7021830"/>
            <a:ext cx="7437120" cy="6652260"/>
          </a:xfrm>
          <a:prstGeom prst="rect">
            <a:avLst/>
          </a:prstGeom>
        </p:spPr>
        <p:txBody>
          <a:bodyPr vert="horz" lIns="137585" tIns="68793" rIns="137585" bIns="687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41095"/>
            <a:ext cx="4028440" cy="739140"/>
          </a:xfrm>
          <a:prstGeom prst="rect">
            <a:avLst/>
          </a:prstGeom>
        </p:spPr>
        <p:txBody>
          <a:bodyPr vert="horz" lIns="137585" tIns="68793" rIns="137585" bIns="6879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14041095"/>
            <a:ext cx="4028440" cy="739140"/>
          </a:xfrm>
          <a:prstGeom prst="rect">
            <a:avLst/>
          </a:prstGeom>
        </p:spPr>
        <p:txBody>
          <a:bodyPr vert="horz" lIns="137585" tIns="68793" rIns="137585" bIns="68793" rtlCol="0" anchor="b"/>
          <a:lstStyle>
            <a:lvl1pPr algn="r">
              <a:defRPr sz="1800"/>
            </a:lvl1pPr>
          </a:lstStyle>
          <a:p>
            <a:fld id="{E0B2DAD5-2A22-424E-B92D-713A53CDE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2DAD5-2A22-424E-B92D-713A53CDE0C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1D6D-32DE-4B72-81CD-8A4BE8DA920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0D1D-F5BD-46C0-920C-17C38FE6E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942690" y="2967037"/>
            <a:ext cx="957851" cy="1420918"/>
            <a:chOff x="2942690" y="2967037"/>
            <a:chExt cx="957851" cy="1420918"/>
          </a:xfrm>
        </p:grpSpPr>
        <p:pic>
          <p:nvPicPr>
            <p:cNvPr id="5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42690" y="2967037"/>
              <a:ext cx="957851" cy="1412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93071" y="4020422"/>
              <a:ext cx="385461" cy="36753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  <p:grpSp>
        <p:nvGrpSpPr>
          <p:cNvPr id="26" name="Group 25"/>
          <p:cNvGrpSpPr/>
          <p:nvPr/>
        </p:nvGrpSpPr>
        <p:grpSpPr>
          <a:xfrm>
            <a:off x="4717193" y="2967037"/>
            <a:ext cx="957851" cy="1420918"/>
            <a:chOff x="2057400" y="1066800"/>
            <a:chExt cx="719137" cy="1066800"/>
          </a:xfrm>
        </p:grpSpPr>
        <p:pic>
          <p:nvPicPr>
            <p:cNvPr id="7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7400" y="1066800"/>
              <a:ext cx="719137" cy="106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7603" y="1857663"/>
              <a:ext cx="289397" cy="275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  <p:grpSp>
        <p:nvGrpSpPr>
          <p:cNvPr id="27" name="Group 26"/>
          <p:cNvGrpSpPr/>
          <p:nvPr/>
        </p:nvGrpSpPr>
        <p:grpSpPr>
          <a:xfrm>
            <a:off x="6491696" y="2967037"/>
            <a:ext cx="957851" cy="1420918"/>
            <a:chOff x="3548063" y="1066800"/>
            <a:chExt cx="719137" cy="1066800"/>
          </a:xfrm>
        </p:grpSpPr>
        <p:pic>
          <p:nvPicPr>
            <p:cNvPr id="12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48063" y="1066800"/>
              <a:ext cx="719137" cy="106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86200" y="1857663"/>
              <a:ext cx="289397" cy="275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  <p:grpSp>
        <p:nvGrpSpPr>
          <p:cNvPr id="28" name="Group 27"/>
          <p:cNvGrpSpPr/>
          <p:nvPr/>
        </p:nvGrpSpPr>
        <p:grpSpPr>
          <a:xfrm>
            <a:off x="8266198" y="2967037"/>
            <a:ext cx="957851" cy="1420918"/>
            <a:chOff x="4995863" y="1066800"/>
            <a:chExt cx="719137" cy="1066800"/>
          </a:xfrm>
        </p:grpSpPr>
        <p:pic>
          <p:nvPicPr>
            <p:cNvPr id="15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95863" y="1066800"/>
              <a:ext cx="719137" cy="106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34000" y="1857663"/>
              <a:ext cx="289397" cy="275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  <p:grpSp>
        <p:nvGrpSpPr>
          <p:cNvPr id="29" name="Group 28"/>
          <p:cNvGrpSpPr/>
          <p:nvPr/>
        </p:nvGrpSpPr>
        <p:grpSpPr>
          <a:xfrm>
            <a:off x="1168188" y="2967037"/>
            <a:ext cx="957851" cy="1420918"/>
            <a:chOff x="6477000" y="1143000"/>
            <a:chExt cx="719137" cy="1066800"/>
          </a:xfrm>
        </p:grpSpPr>
        <p:pic>
          <p:nvPicPr>
            <p:cNvPr id="18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77000" y="1143000"/>
              <a:ext cx="719137" cy="106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830540" y="1933863"/>
              <a:ext cx="289397" cy="275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  <p:sp>
        <p:nvSpPr>
          <p:cNvPr id="34" name="TextBox 33"/>
          <p:cNvSpPr txBox="1"/>
          <p:nvPr/>
        </p:nvSpPr>
        <p:spPr>
          <a:xfrm>
            <a:off x="580992" y="300036"/>
            <a:ext cx="2132242" cy="307643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FIM Service and Portal - Portal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986616" y="300037"/>
            <a:ext cx="970322" cy="307643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FIM Service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99302" y="300037"/>
            <a:ext cx="1512009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FIM Synchronization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17387" y="300037"/>
            <a:ext cx="2037473" cy="307643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FIM Certificate </a:t>
            </a:r>
            <a:r>
              <a:rPr lang="en-US" sz="1200" dirty="0" smtClean="0"/>
              <a:t>Management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998587" y="300037"/>
            <a:ext cx="1901795" cy="307643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FIM Password </a:t>
            </a:r>
            <a:r>
              <a:rPr lang="en-US" sz="1200" dirty="0" smtClean="0"/>
              <a:t>Reset Portal</a:t>
            </a:r>
            <a:endParaRPr lang="en-US" sz="1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749588" y="1012719"/>
            <a:ext cx="1035262" cy="1420918"/>
            <a:chOff x="4343400" y="2209800"/>
            <a:chExt cx="777256" cy="1066800"/>
          </a:xfrm>
        </p:grpSpPr>
        <p:pic>
          <p:nvPicPr>
            <p:cNvPr id="41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43400" y="2209800"/>
              <a:ext cx="719137" cy="106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2" descr="Database blu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00600" y="2892118"/>
              <a:ext cx="320056" cy="384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63603" y="3000663"/>
              <a:ext cx="289397" cy="275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  <p:grpSp>
        <p:nvGrpSpPr>
          <p:cNvPr id="44" name="Group 43"/>
          <p:cNvGrpSpPr/>
          <p:nvPr/>
        </p:nvGrpSpPr>
        <p:grpSpPr>
          <a:xfrm>
            <a:off x="6502188" y="1012719"/>
            <a:ext cx="1035262" cy="1420918"/>
            <a:chOff x="3429000" y="1600200"/>
            <a:chExt cx="777256" cy="1066800"/>
          </a:xfrm>
        </p:grpSpPr>
        <p:pic>
          <p:nvPicPr>
            <p:cNvPr id="45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9000" y="1600200"/>
              <a:ext cx="719137" cy="106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2" descr="Database blu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86200" y="2282518"/>
              <a:ext cx="320056" cy="384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67137" y="2391063"/>
              <a:ext cx="289397" cy="275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  <p:grpSp>
        <p:nvGrpSpPr>
          <p:cNvPr id="48" name="Group 47"/>
          <p:cNvGrpSpPr/>
          <p:nvPr/>
        </p:nvGrpSpPr>
        <p:grpSpPr>
          <a:xfrm>
            <a:off x="1168188" y="1012719"/>
            <a:ext cx="1035262" cy="1425556"/>
            <a:chOff x="3429000" y="2971800"/>
            <a:chExt cx="777256" cy="1070282"/>
          </a:xfrm>
        </p:grpSpPr>
        <p:pic>
          <p:nvPicPr>
            <p:cNvPr id="49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9000" y="2971800"/>
              <a:ext cx="719137" cy="106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2" descr="Database blu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86200" y="3657600"/>
              <a:ext cx="320056" cy="384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82540" y="3762663"/>
              <a:ext cx="289397" cy="275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  <p:sp>
        <p:nvSpPr>
          <p:cNvPr id="52" name="TextBox 51"/>
          <p:cNvSpPr txBox="1"/>
          <p:nvPr/>
        </p:nvSpPr>
        <p:spPr>
          <a:xfrm rot="16200000">
            <a:off x="-274512" y="1635000"/>
            <a:ext cx="1148768" cy="307643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With local SQL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-359054" y="3387600"/>
            <a:ext cx="1317853" cy="307643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With remote SQL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2965450" y="985837"/>
            <a:ext cx="1035262" cy="1434333"/>
            <a:chOff x="2965450" y="985837"/>
            <a:chExt cx="1035262" cy="1434333"/>
          </a:xfrm>
        </p:grpSpPr>
        <p:pic>
          <p:nvPicPr>
            <p:cNvPr id="55" name="Picture 105" descr="Ser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5450" y="985837"/>
              <a:ext cx="957851" cy="1412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2" descr="Database blu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74415" y="1899284"/>
              <a:ext cx="426297" cy="512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18189" y="2052637"/>
              <a:ext cx="385461" cy="36753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  <a:scene3d>
              <a:camera prst="isometricLeftDown"/>
              <a:lightRig rig="threePt" dir="t"/>
            </a:scene3d>
            <a:sp3d>
              <a:bevelT w="0"/>
              <a:contourClr>
                <a:schemeClr val="tx1">
                  <a:lumMod val="75000"/>
                  <a:lumOff val="25000"/>
                </a:schemeClr>
              </a:contourClr>
            </a:sp3d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24</Words>
  <Application>Microsoft Office PowerPoint</Application>
  <PresentationFormat>Ledger Paper (11x17 in)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Kjellman</dc:creator>
  <cp:lastModifiedBy>Brjann Brekkan</cp:lastModifiedBy>
  <cp:revision>52</cp:revision>
  <dcterms:created xsi:type="dcterms:W3CDTF">2009-02-26T03:49:19Z</dcterms:created>
  <dcterms:modified xsi:type="dcterms:W3CDTF">2010-06-30T15:45:16Z</dcterms:modified>
</cp:coreProperties>
</file>