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06DA96-39DD-4F62-A2A3-04EFE90928F0}" v="7" dt="2022-05-09T14:59:02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nfriddo,Peter (Student)" userId="1733ecec-0210-4742-9e31-cc8002b5e3a5" providerId="ADAL" clId="{5406DA96-39DD-4F62-A2A3-04EFE90928F0}"/>
    <pc:docChg chg="undo custSel addSld delSld modSld">
      <pc:chgData name="Gionfriddo,Peter (Student)" userId="1733ecec-0210-4742-9e31-cc8002b5e3a5" providerId="ADAL" clId="{5406DA96-39DD-4F62-A2A3-04EFE90928F0}" dt="2022-05-09T14:59:49.634" v="526" actId="20577"/>
      <pc:docMkLst>
        <pc:docMk/>
      </pc:docMkLst>
      <pc:sldChg chg="modSp new mod">
        <pc:chgData name="Gionfriddo,Peter (Student)" userId="1733ecec-0210-4742-9e31-cc8002b5e3a5" providerId="ADAL" clId="{5406DA96-39DD-4F62-A2A3-04EFE90928F0}" dt="2022-05-09T14:39:31.640" v="68"/>
        <pc:sldMkLst>
          <pc:docMk/>
          <pc:sldMk cId="1317221729" sldId="256"/>
        </pc:sldMkLst>
        <pc:spChg chg="mod">
          <ac:chgData name="Gionfriddo,Peter (Student)" userId="1733ecec-0210-4742-9e31-cc8002b5e3a5" providerId="ADAL" clId="{5406DA96-39DD-4F62-A2A3-04EFE90928F0}" dt="2022-05-09T14:39:31.640" v="68"/>
          <ac:spMkLst>
            <pc:docMk/>
            <pc:sldMk cId="1317221729" sldId="256"/>
            <ac:spMk id="2" creationId="{895BD9A9-8039-2A6B-B8F9-582239F9A346}"/>
          </ac:spMkLst>
        </pc:spChg>
        <pc:spChg chg="mod">
          <ac:chgData name="Gionfriddo,Peter (Student)" userId="1733ecec-0210-4742-9e31-cc8002b5e3a5" providerId="ADAL" clId="{5406DA96-39DD-4F62-A2A3-04EFE90928F0}" dt="2022-05-09T14:39:31.640" v="68"/>
          <ac:spMkLst>
            <pc:docMk/>
            <pc:sldMk cId="1317221729" sldId="256"/>
            <ac:spMk id="3" creationId="{DE687C22-81ED-1C39-FED9-26F6B61C5EE8}"/>
          </ac:spMkLst>
        </pc:spChg>
      </pc:sldChg>
      <pc:sldChg chg="modSp new mod">
        <pc:chgData name="Gionfriddo,Peter (Student)" userId="1733ecec-0210-4742-9e31-cc8002b5e3a5" providerId="ADAL" clId="{5406DA96-39DD-4F62-A2A3-04EFE90928F0}" dt="2022-05-09T14:59:49.634" v="526" actId="20577"/>
        <pc:sldMkLst>
          <pc:docMk/>
          <pc:sldMk cId="887220487" sldId="257"/>
        </pc:sldMkLst>
        <pc:spChg chg="mod">
          <ac:chgData name="Gionfriddo,Peter (Student)" userId="1733ecec-0210-4742-9e31-cc8002b5e3a5" providerId="ADAL" clId="{5406DA96-39DD-4F62-A2A3-04EFE90928F0}" dt="2022-05-09T14:41:37.965" v="121" actId="20577"/>
          <ac:spMkLst>
            <pc:docMk/>
            <pc:sldMk cId="887220487" sldId="257"/>
            <ac:spMk id="2" creationId="{760664D5-3B1E-E7E9-DED4-BC53F246F03E}"/>
          </ac:spMkLst>
        </pc:spChg>
        <pc:spChg chg="mod">
          <ac:chgData name="Gionfriddo,Peter (Student)" userId="1733ecec-0210-4742-9e31-cc8002b5e3a5" providerId="ADAL" clId="{5406DA96-39DD-4F62-A2A3-04EFE90928F0}" dt="2022-05-09T14:59:49.634" v="526" actId="20577"/>
          <ac:spMkLst>
            <pc:docMk/>
            <pc:sldMk cId="887220487" sldId="257"/>
            <ac:spMk id="3" creationId="{39C092B6-2DA6-EA25-311A-2F633D236EB4}"/>
          </ac:spMkLst>
        </pc:spChg>
      </pc:sldChg>
      <pc:sldChg chg="addSp delSp modSp new mod setBg setClrOvrMap">
        <pc:chgData name="Gionfriddo,Peter (Student)" userId="1733ecec-0210-4742-9e31-cc8002b5e3a5" providerId="ADAL" clId="{5406DA96-39DD-4F62-A2A3-04EFE90928F0}" dt="2022-05-09T14:43:17.427" v="144" actId="1076"/>
        <pc:sldMkLst>
          <pc:docMk/>
          <pc:sldMk cId="225473230" sldId="258"/>
        </pc:sldMkLst>
        <pc:spChg chg="mod">
          <ac:chgData name="Gionfriddo,Peter (Student)" userId="1733ecec-0210-4742-9e31-cc8002b5e3a5" providerId="ADAL" clId="{5406DA96-39DD-4F62-A2A3-04EFE90928F0}" dt="2022-05-09T14:42:57.628" v="140" actId="26606"/>
          <ac:spMkLst>
            <pc:docMk/>
            <pc:sldMk cId="225473230" sldId="258"/>
            <ac:spMk id="2" creationId="{007B61B2-89C0-CF6B-565E-767D6BBA8572}"/>
          </ac:spMkLst>
        </pc:spChg>
        <pc:spChg chg="del">
          <ac:chgData name="Gionfriddo,Peter (Student)" userId="1733ecec-0210-4742-9e31-cc8002b5e3a5" providerId="ADAL" clId="{5406DA96-39DD-4F62-A2A3-04EFE90928F0}" dt="2022-05-09T14:41:58.937" v="123" actId="22"/>
          <ac:spMkLst>
            <pc:docMk/>
            <pc:sldMk cId="225473230" sldId="258"/>
            <ac:spMk id="3" creationId="{F242FBC1-875E-D228-C92B-BBC04C003BA7}"/>
          </ac:spMkLst>
        </pc:spChg>
        <pc:spChg chg="add del mod">
          <ac:chgData name="Gionfriddo,Peter (Student)" userId="1733ecec-0210-4742-9e31-cc8002b5e3a5" providerId="ADAL" clId="{5406DA96-39DD-4F62-A2A3-04EFE90928F0}" dt="2022-05-09T14:42:22.972" v="133" actId="22"/>
          <ac:spMkLst>
            <pc:docMk/>
            <pc:sldMk cId="225473230" sldId="258"/>
            <ac:spMk id="7" creationId="{2B80263B-F050-B447-1E19-46A5BD446D4C}"/>
          </ac:spMkLst>
        </pc:spChg>
        <pc:spChg chg="add del">
          <ac:chgData name="Gionfriddo,Peter (Student)" userId="1733ecec-0210-4742-9e31-cc8002b5e3a5" providerId="ADAL" clId="{5406DA96-39DD-4F62-A2A3-04EFE90928F0}" dt="2022-05-09T14:42:57.610" v="139" actId="26606"/>
          <ac:spMkLst>
            <pc:docMk/>
            <pc:sldMk cId="225473230" sldId="258"/>
            <ac:spMk id="13" creationId="{62331E3D-4E96-53DF-57BC-5394AB83A923}"/>
          </ac:spMkLst>
        </pc:spChg>
        <pc:spChg chg="add del">
          <ac:chgData name="Gionfriddo,Peter (Student)" userId="1733ecec-0210-4742-9e31-cc8002b5e3a5" providerId="ADAL" clId="{5406DA96-39DD-4F62-A2A3-04EFE90928F0}" dt="2022-05-09T14:42:48.429" v="135" actId="26606"/>
          <ac:spMkLst>
            <pc:docMk/>
            <pc:sldMk cId="225473230" sldId="258"/>
            <ac:spMk id="18" creationId="{4AC0CD9D-7610-4620-93B4-798CCD9AB581}"/>
          </ac:spMkLst>
        </pc:spChg>
        <pc:spChg chg="add">
          <ac:chgData name="Gionfriddo,Peter (Student)" userId="1733ecec-0210-4742-9e31-cc8002b5e3a5" providerId="ADAL" clId="{5406DA96-39DD-4F62-A2A3-04EFE90928F0}" dt="2022-05-09T14:42:57.628" v="140" actId="26606"/>
          <ac:spMkLst>
            <pc:docMk/>
            <pc:sldMk cId="225473230" sldId="258"/>
            <ac:spMk id="19" creationId="{4AC0CD9D-7610-4620-93B4-798CCD9AB581}"/>
          </ac:spMkLst>
        </pc:spChg>
        <pc:spChg chg="add del">
          <ac:chgData name="Gionfriddo,Peter (Student)" userId="1733ecec-0210-4742-9e31-cc8002b5e3a5" providerId="ADAL" clId="{5406DA96-39DD-4F62-A2A3-04EFE90928F0}" dt="2022-05-09T14:42:48.429" v="135" actId="26606"/>
          <ac:spMkLst>
            <pc:docMk/>
            <pc:sldMk cId="225473230" sldId="258"/>
            <ac:spMk id="24" creationId="{DE4D62F9-188E-4530-84C2-24BDEE4BEB82}"/>
          </ac:spMkLst>
        </pc:spChg>
        <pc:spChg chg="add">
          <ac:chgData name="Gionfriddo,Peter (Student)" userId="1733ecec-0210-4742-9e31-cc8002b5e3a5" providerId="ADAL" clId="{5406DA96-39DD-4F62-A2A3-04EFE90928F0}" dt="2022-05-09T14:42:57.628" v="140" actId="26606"/>
          <ac:spMkLst>
            <pc:docMk/>
            <pc:sldMk cId="225473230" sldId="258"/>
            <ac:spMk id="25" creationId="{DE4D62F9-188E-4530-84C2-24BDEE4BEB82}"/>
          </ac:spMkLst>
        </pc:spChg>
        <pc:spChg chg="add del">
          <ac:chgData name="Gionfriddo,Peter (Student)" userId="1733ecec-0210-4742-9e31-cc8002b5e3a5" providerId="ADAL" clId="{5406DA96-39DD-4F62-A2A3-04EFE90928F0}" dt="2022-05-09T14:42:48.429" v="135" actId="26606"/>
          <ac:spMkLst>
            <pc:docMk/>
            <pc:sldMk cId="225473230" sldId="258"/>
            <ac:spMk id="26" creationId="{757B325C-3E35-45CF-9D07-3BCB281F3B9C}"/>
          </ac:spMkLst>
        </pc:spChg>
        <pc:spChg chg="add">
          <ac:chgData name="Gionfriddo,Peter (Student)" userId="1733ecec-0210-4742-9e31-cc8002b5e3a5" providerId="ADAL" clId="{5406DA96-39DD-4F62-A2A3-04EFE90928F0}" dt="2022-05-09T14:42:57.628" v="140" actId="26606"/>
          <ac:spMkLst>
            <pc:docMk/>
            <pc:sldMk cId="225473230" sldId="258"/>
            <ac:spMk id="27" creationId="{757B325C-3E35-45CF-9D07-3BCB281F3B9C}"/>
          </ac:spMkLst>
        </pc:spChg>
        <pc:spChg chg="add del">
          <ac:chgData name="Gionfriddo,Peter (Student)" userId="1733ecec-0210-4742-9e31-cc8002b5e3a5" providerId="ADAL" clId="{5406DA96-39DD-4F62-A2A3-04EFE90928F0}" dt="2022-05-09T14:42:48.429" v="135" actId="26606"/>
          <ac:spMkLst>
            <pc:docMk/>
            <pc:sldMk cId="225473230" sldId="258"/>
            <ac:spMk id="28" creationId="{C24BEC42-AFF3-40D1-93A2-A27A42E1E23C}"/>
          </ac:spMkLst>
        </pc:spChg>
        <pc:spChg chg="add">
          <ac:chgData name="Gionfriddo,Peter (Student)" userId="1733ecec-0210-4742-9e31-cc8002b5e3a5" providerId="ADAL" clId="{5406DA96-39DD-4F62-A2A3-04EFE90928F0}" dt="2022-05-09T14:42:57.628" v="140" actId="26606"/>
          <ac:spMkLst>
            <pc:docMk/>
            <pc:sldMk cId="225473230" sldId="258"/>
            <ac:spMk id="29" creationId="{C24BEC42-AFF3-40D1-93A2-A27A42E1E23C}"/>
          </ac:spMkLst>
        </pc:spChg>
        <pc:spChg chg="add del">
          <ac:chgData name="Gionfriddo,Peter (Student)" userId="1733ecec-0210-4742-9e31-cc8002b5e3a5" providerId="ADAL" clId="{5406DA96-39DD-4F62-A2A3-04EFE90928F0}" dt="2022-05-09T14:42:48.429" v="135" actId="26606"/>
          <ac:spMkLst>
            <pc:docMk/>
            <pc:sldMk cId="225473230" sldId="258"/>
            <ac:spMk id="30" creationId="{608F427C-1EC9-4280-9367-F2B3AA063E82}"/>
          </ac:spMkLst>
        </pc:spChg>
        <pc:spChg chg="add">
          <ac:chgData name="Gionfriddo,Peter (Student)" userId="1733ecec-0210-4742-9e31-cc8002b5e3a5" providerId="ADAL" clId="{5406DA96-39DD-4F62-A2A3-04EFE90928F0}" dt="2022-05-09T14:42:57.628" v="140" actId="26606"/>
          <ac:spMkLst>
            <pc:docMk/>
            <pc:sldMk cId="225473230" sldId="258"/>
            <ac:spMk id="31" creationId="{608F427C-1EC9-4280-9367-F2B3AA063E82}"/>
          </ac:spMkLst>
        </pc:spChg>
        <pc:spChg chg="add del">
          <ac:chgData name="Gionfriddo,Peter (Student)" userId="1733ecec-0210-4742-9e31-cc8002b5e3a5" providerId="ADAL" clId="{5406DA96-39DD-4F62-A2A3-04EFE90928F0}" dt="2022-05-09T14:42:48.429" v="135" actId="26606"/>
          <ac:spMkLst>
            <pc:docMk/>
            <pc:sldMk cId="225473230" sldId="258"/>
            <ac:spMk id="32" creationId="{F98810A7-E114-447A-A7D6-69B27CFB5650}"/>
          </ac:spMkLst>
        </pc:spChg>
        <pc:spChg chg="add">
          <ac:chgData name="Gionfriddo,Peter (Student)" userId="1733ecec-0210-4742-9e31-cc8002b5e3a5" providerId="ADAL" clId="{5406DA96-39DD-4F62-A2A3-04EFE90928F0}" dt="2022-05-09T14:42:57.628" v="140" actId="26606"/>
          <ac:spMkLst>
            <pc:docMk/>
            <pc:sldMk cId="225473230" sldId="258"/>
            <ac:spMk id="33" creationId="{F98810A7-E114-447A-A7D6-69B27CFB5650}"/>
          </ac:spMkLst>
        </pc:spChg>
        <pc:spChg chg="add del">
          <ac:chgData name="Gionfriddo,Peter (Student)" userId="1733ecec-0210-4742-9e31-cc8002b5e3a5" providerId="ADAL" clId="{5406DA96-39DD-4F62-A2A3-04EFE90928F0}" dt="2022-05-09T14:42:52.229" v="137" actId="26606"/>
          <ac:spMkLst>
            <pc:docMk/>
            <pc:sldMk cId="225473230" sldId="258"/>
            <ac:spMk id="36" creationId="{4AC0CD9D-7610-4620-93B4-798CCD9AB581}"/>
          </ac:spMkLst>
        </pc:spChg>
        <pc:spChg chg="add del">
          <ac:chgData name="Gionfriddo,Peter (Student)" userId="1733ecec-0210-4742-9e31-cc8002b5e3a5" providerId="ADAL" clId="{5406DA96-39DD-4F62-A2A3-04EFE90928F0}" dt="2022-05-09T14:42:52.229" v="137" actId="26606"/>
          <ac:spMkLst>
            <pc:docMk/>
            <pc:sldMk cId="225473230" sldId="258"/>
            <ac:spMk id="39" creationId="{DE4D62F9-188E-4530-84C2-24BDEE4BEB82}"/>
          </ac:spMkLst>
        </pc:spChg>
        <pc:spChg chg="add del">
          <ac:chgData name="Gionfriddo,Peter (Student)" userId="1733ecec-0210-4742-9e31-cc8002b5e3a5" providerId="ADAL" clId="{5406DA96-39DD-4F62-A2A3-04EFE90928F0}" dt="2022-05-09T14:42:52.229" v="137" actId="26606"/>
          <ac:spMkLst>
            <pc:docMk/>
            <pc:sldMk cId="225473230" sldId="258"/>
            <ac:spMk id="40" creationId="{D67CA421-FA2B-47ED-A101-F8BBEBB2976B}"/>
          </ac:spMkLst>
        </pc:spChg>
        <pc:spChg chg="add del">
          <ac:chgData name="Gionfriddo,Peter (Student)" userId="1733ecec-0210-4742-9e31-cc8002b5e3a5" providerId="ADAL" clId="{5406DA96-39DD-4F62-A2A3-04EFE90928F0}" dt="2022-05-09T14:42:52.229" v="137" actId="26606"/>
          <ac:spMkLst>
            <pc:docMk/>
            <pc:sldMk cId="225473230" sldId="258"/>
            <ac:spMk id="41" creationId="{12425D82-CD5E-45A4-9542-70951E59F2D1}"/>
          </ac:spMkLst>
        </pc:spChg>
        <pc:spChg chg="add del">
          <ac:chgData name="Gionfriddo,Peter (Student)" userId="1733ecec-0210-4742-9e31-cc8002b5e3a5" providerId="ADAL" clId="{5406DA96-39DD-4F62-A2A3-04EFE90928F0}" dt="2022-05-09T14:42:52.229" v="137" actId="26606"/>
          <ac:spMkLst>
            <pc:docMk/>
            <pc:sldMk cId="225473230" sldId="258"/>
            <ac:spMk id="42" creationId="{221DB897-A621-4D5F-AC81-91199AC4370E}"/>
          </ac:spMkLst>
        </pc:spChg>
        <pc:picChg chg="add del mod ord">
          <ac:chgData name="Gionfriddo,Peter (Student)" userId="1733ecec-0210-4742-9e31-cc8002b5e3a5" providerId="ADAL" clId="{5406DA96-39DD-4F62-A2A3-04EFE90928F0}" dt="2022-05-09T14:42:11.587" v="132" actId="478"/>
          <ac:picMkLst>
            <pc:docMk/>
            <pc:sldMk cId="225473230" sldId="258"/>
            <ac:picMk id="5" creationId="{6F204481-3E8D-E6EF-B73B-FFA448445D58}"/>
          </ac:picMkLst>
        </pc:picChg>
        <pc:picChg chg="add mod ord">
          <ac:chgData name="Gionfriddo,Peter (Student)" userId="1733ecec-0210-4742-9e31-cc8002b5e3a5" providerId="ADAL" clId="{5406DA96-39DD-4F62-A2A3-04EFE90928F0}" dt="2022-05-09T14:43:17.427" v="144" actId="1076"/>
          <ac:picMkLst>
            <pc:docMk/>
            <pc:sldMk cId="225473230" sldId="258"/>
            <ac:picMk id="9" creationId="{782EACEE-0AF7-0C5E-514B-E1C0CCEA2A26}"/>
          </ac:picMkLst>
        </pc:picChg>
        <pc:picChg chg="add del">
          <ac:chgData name="Gionfriddo,Peter (Student)" userId="1733ecec-0210-4742-9e31-cc8002b5e3a5" providerId="ADAL" clId="{5406DA96-39DD-4F62-A2A3-04EFE90928F0}" dt="2022-05-09T14:42:48.429" v="135" actId="26606"/>
          <ac:picMkLst>
            <pc:docMk/>
            <pc:sldMk cId="225473230" sldId="258"/>
            <ac:picMk id="14" creationId="{41B68C77-138E-4BF7-A276-BD0C78A4219F}"/>
          </ac:picMkLst>
        </pc:picChg>
        <pc:picChg chg="add">
          <ac:chgData name="Gionfriddo,Peter (Student)" userId="1733ecec-0210-4742-9e31-cc8002b5e3a5" providerId="ADAL" clId="{5406DA96-39DD-4F62-A2A3-04EFE90928F0}" dt="2022-05-09T14:42:57.628" v="140" actId="26606"/>
          <ac:picMkLst>
            <pc:docMk/>
            <pc:sldMk cId="225473230" sldId="258"/>
            <ac:picMk id="15" creationId="{41B68C77-138E-4BF7-A276-BD0C78A4219F}"/>
          </ac:picMkLst>
        </pc:picChg>
        <pc:picChg chg="add del">
          <ac:chgData name="Gionfriddo,Peter (Student)" userId="1733ecec-0210-4742-9e31-cc8002b5e3a5" providerId="ADAL" clId="{5406DA96-39DD-4F62-A2A3-04EFE90928F0}" dt="2022-05-09T14:42:48.429" v="135" actId="26606"/>
          <ac:picMkLst>
            <pc:docMk/>
            <pc:sldMk cId="225473230" sldId="258"/>
            <ac:picMk id="16" creationId="{7C268552-D473-46ED-B1B8-422042C4DEF1}"/>
          </ac:picMkLst>
        </pc:picChg>
        <pc:picChg chg="add">
          <ac:chgData name="Gionfriddo,Peter (Student)" userId="1733ecec-0210-4742-9e31-cc8002b5e3a5" providerId="ADAL" clId="{5406DA96-39DD-4F62-A2A3-04EFE90928F0}" dt="2022-05-09T14:42:57.628" v="140" actId="26606"/>
          <ac:picMkLst>
            <pc:docMk/>
            <pc:sldMk cId="225473230" sldId="258"/>
            <ac:picMk id="17" creationId="{7C268552-D473-46ED-B1B8-422042C4DEF1}"/>
          </ac:picMkLst>
        </pc:picChg>
        <pc:picChg chg="add del">
          <ac:chgData name="Gionfriddo,Peter (Student)" userId="1733ecec-0210-4742-9e31-cc8002b5e3a5" providerId="ADAL" clId="{5406DA96-39DD-4F62-A2A3-04EFE90928F0}" dt="2022-05-09T14:42:48.429" v="135" actId="26606"/>
          <ac:picMkLst>
            <pc:docMk/>
            <pc:sldMk cId="225473230" sldId="258"/>
            <ac:picMk id="20" creationId="{B9238B3E-24AA-439A-B527-6C5DF6D72145}"/>
          </ac:picMkLst>
        </pc:picChg>
        <pc:picChg chg="add">
          <ac:chgData name="Gionfriddo,Peter (Student)" userId="1733ecec-0210-4742-9e31-cc8002b5e3a5" providerId="ADAL" clId="{5406DA96-39DD-4F62-A2A3-04EFE90928F0}" dt="2022-05-09T14:42:57.628" v="140" actId="26606"/>
          <ac:picMkLst>
            <pc:docMk/>
            <pc:sldMk cId="225473230" sldId="258"/>
            <ac:picMk id="21" creationId="{B9238B3E-24AA-439A-B527-6C5DF6D72145}"/>
          </ac:picMkLst>
        </pc:picChg>
        <pc:picChg chg="add del">
          <ac:chgData name="Gionfriddo,Peter (Student)" userId="1733ecec-0210-4742-9e31-cc8002b5e3a5" providerId="ADAL" clId="{5406DA96-39DD-4F62-A2A3-04EFE90928F0}" dt="2022-05-09T14:42:48.429" v="135" actId="26606"/>
          <ac:picMkLst>
            <pc:docMk/>
            <pc:sldMk cId="225473230" sldId="258"/>
            <ac:picMk id="22" creationId="{69F01145-BEA3-4CBF-AA21-10077B948CA8}"/>
          </ac:picMkLst>
        </pc:picChg>
        <pc:picChg chg="add">
          <ac:chgData name="Gionfriddo,Peter (Student)" userId="1733ecec-0210-4742-9e31-cc8002b5e3a5" providerId="ADAL" clId="{5406DA96-39DD-4F62-A2A3-04EFE90928F0}" dt="2022-05-09T14:42:57.628" v="140" actId="26606"/>
          <ac:picMkLst>
            <pc:docMk/>
            <pc:sldMk cId="225473230" sldId="258"/>
            <ac:picMk id="23" creationId="{69F01145-BEA3-4CBF-AA21-10077B948CA8}"/>
          </ac:picMkLst>
        </pc:picChg>
        <pc:picChg chg="add del">
          <ac:chgData name="Gionfriddo,Peter (Student)" userId="1733ecec-0210-4742-9e31-cc8002b5e3a5" providerId="ADAL" clId="{5406DA96-39DD-4F62-A2A3-04EFE90928F0}" dt="2022-05-09T14:42:52.229" v="137" actId="26606"/>
          <ac:picMkLst>
            <pc:docMk/>
            <pc:sldMk cId="225473230" sldId="258"/>
            <ac:picMk id="34" creationId="{41B68C77-138E-4BF7-A276-BD0C78A4219F}"/>
          </ac:picMkLst>
        </pc:picChg>
        <pc:picChg chg="add del">
          <ac:chgData name="Gionfriddo,Peter (Student)" userId="1733ecec-0210-4742-9e31-cc8002b5e3a5" providerId="ADAL" clId="{5406DA96-39DD-4F62-A2A3-04EFE90928F0}" dt="2022-05-09T14:42:52.229" v="137" actId="26606"/>
          <ac:picMkLst>
            <pc:docMk/>
            <pc:sldMk cId="225473230" sldId="258"/>
            <ac:picMk id="35" creationId="{7C268552-D473-46ED-B1B8-422042C4DEF1}"/>
          </ac:picMkLst>
        </pc:picChg>
        <pc:picChg chg="add del">
          <ac:chgData name="Gionfriddo,Peter (Student)" userId="1733ecec-0210-4742-9e31-cc8002b5e3a5" providerId="ADAL" clId="{5406DA96-39DD-4F62-A2A3-04EFE90928F0}" dt="2022-05-09T14:42:52.229" v="137" actId="26606"/>
          <ac:picMkLst>
            <pc:docMk/>
            <pc:sldMk cId="225473230" sldId="258"/>
            <ac:picMk id="37" creationId="{B9238B3E-24AA-439A-B527-6C5DF6D72145}"/>
          </ac:picMkLst>
        </pc:picChg>
        <pc:picChg chg="add del">
          <ac:chgData name="Gionfriddo,Peter (Student)" userId="1733ecec-0210-4742-9e31-cc8002b5e3a5" providerId="ADAL" clId="{5406DA96-39DD-4F62-A2A3-04EFE90928F0}" dt="2022-05-09T14:42:52.229" v="137" actId="26606"/>
          <ac:picMkLst>
            <pc:docMk/>
            <pc:sldMk cId="225473230" sldId="258"/>
            <ac:picMk id="38" creationId="{69F01145-BEA3-4CBF-AA21-10077B948CA8}"/>
          </ac:picMkLst>
        </pc:picChg>
      </pc:sldChg>
      <pc:sldChg chg="addSp delSp modSp new mod setBg setClrOvrMap">
        <pc:chgData name="Gionfriddo,Peter (Student)" userId="1733ecec-0210-4742-9e31-cc8002b5e3a5" providerId="ADAL" clId="{5406DA96-39DD-4F62-A2A3-04EFE90928F0}" dt="2022-05-09T14:44:40.755" v="167" actId="26606"/>
        <pc:sldMkLst>
          <pc:docMk/>
          <pc:sldMk cId="3228161692" sldId="259"/>
        </pc:sldMkLst>
        <pc:spChg chg="mod">
          <ac:chgData name="Gionfriddo,Peter (Student)" userId="1733ecec-0210-4742-9e31-cc8002b5e3a5" providerId="ADAL" clId="{5406DA96-39DD-4F62-A2A3-04EFE90928F0}" dt="2022-05-09T14:44:40.755" v="167" actId="26606"/>
          <ac:spMkLst>
            <pc:docMk/>
            <pc:sldMk cId="3228161692" sldId="259"/>
            <ac:spMk id="2" creationId="{0394237D-B908-DBD9-B4D3-2157DD816865}"/>
          </ac:spMkLst>
        </pc:spChg>
        <pc:spChg chg="del">
          <ac:chgData name="Gionfriddo,Peter (Student)" userId="1733ecec-0210-4742-9e31-cc8002b5e3a5" providerId="ADAL" clId="{5406DA96-39DD-4F62-A2A3-04EFE90928F0}" dt="2022-05-09T14:44:23.097" v="146" actId="22"/>
          <ac:spMkLst>
            <pc:docMk/>
            <pc:sldMk cId="3228161692" sldId="259"/>
            <ac:spMk id="3" creationId="{1475E87D-019A-A8F4-3180-FE4D87FD86E4}"/>
          </ac:spMkLst>
        </pc:spChg>
        <pc:spChg chg="add">
          <ac:chgData name="Gionfriddo,Peter (Student)" userId="1733ecec-0210-4742-9e31-cc8002b5e3a5" providerId="ADAL" clId="{5406DA96-39DD-4F62-A2A3-04EFE90928F0}" dt="2022-05-09T14:44:40.755" v="167" actId="26606"/>
          <ac:spMkLst>
            <pc:docMk/>
            <pc:sldMk cId="3228161692" sldId="259"/>
            <ac:spMk id="14" creationId="{4AC0CD9D-7610-4620-93B4-798CCD9AB581}"/>
          </ac:spMkLst>
        </pc:spChg>
        <pc:spChg chg="add">
          <ac:chgData name="Gionfriddo,Peter (Student)" userId="1733ecec-0210-4742-9e31-cc8002b5e3a5" providerId="ADAL" clId="{5406DA96-39DD-4F62-A2A3-04EFE90928F0}" dt="2022-05-09T14:44:40.755" v="167" actId="26606"/>
          <ac:spMkLst>
            <pc:docMk/>
            <pc:sldMk cId="3228161692" sldId="259"/>
            <ac:spMk id="20" creationId="{DE4D62F9-188E-4530-84C2-24BDEE4BEB82}"/>
          </ac:spMkLst>
        </pc:spChg>
        <pc:spChg chg="add">
          <ac:chgData name="Gionfriddo,Peter (Student)" userId="1733ecec-0210-4742-9e31-cc8002b5e3a5" providerId="ADAL" clId="{5406DA96-39DD-4F62-A2A3-04EFE90928F0}" dt="2022-05-09T14:44:40.755" v="167" actId="26606"/>
          <ac:spMkLst>
            <pc:docMk/>
            <pc:sldMk cId="3228161692" sldId="259"/>
            <ac:spMk id="22" creationId="{757B325C-3E35-45CF-9D07-3BCB281F3B9C}"/>
          </ac:spMkLst>
        </pc:spChg>
        <pc:spChg chg="add">
          <ac:chgData name="Gionfriddo,Peter (Student)" userId="1733ecec-0210-4742-9e31-cc8002b5e3a5" providerId="ADAL" clId="{5406DA96-39DD-4F62-A2A3-04EFE90928F0}" dt="2022-05-09T14:44:40.755" v="167" actId="26606"/>
          <ac:spMkLst>
            <pc:docMk/>
            <pc:sldMk cId="3228161692" sldId="259"/>
            <ac:spMk id="24" creationId="{C24BEC42-AFF3-40D1-93A2-A27A42E1E23C}"/>
          </ac:spMkLst>
        </pc:spChg>
        <pc:spChg chg="add">
          <ac:chgData name="Gionfriddo,Peter (Student)" userId="1733ecec-0210-4742-9e31-cc8002b5e3a5" providerId="ADAL" clId="{5406DA96-39DD-4F62-A2A3-04EFE90928F0}" dt="2022-05-09T14:44:40.755" v="167" actId="26606"/>
          <ac:spMkLst>
            <pc:docMk/>
            <pc:sldMk cId="3228161692" sldId="259"/>
            <ac:spMk id="26" creationId="{608F427C-1EC9-4280-9367-F2B3AA063E82}"/>
          </ac:spMkLst>
        </pc:spChg>
        <pc:spChg chg="add">
          <ac:chgData name="Gionfriddo,Peter (Student)" userId="1733ecec-0210-4742-9e31-cc8002b5e3a5" providerId="ADAL" clId="{5406DA96-39DD-4F62-A2A3-04EFE90928F0}" dt="2022-05-09T14:44:40.755" v="167" actId="26606"/>
          <ac:spMkLst>
            <pc:docMk/>
            <pc:sldMk cId="3228161692" sldId="259"/>
            <ac:spMk id="28" creationId="{F98810A7-E114-447A-A7D6-69B27CFB5650}"/>
          </ac:spMkLst>
        </pc:spChg>
        <pc:picChg chg="add mod ord">
          <ac:chgData name="Gionfriddo,Peter (Student)" userId="1733ecec-0210-4742-9e31-cc8002b5e3a5" providerId="ADAL" clId="{5406DA96-39DD-4F62-A2A3-04EFE90928F0}" dt="2022-05-09T14:44:40.755" v="167" actId="26606"/>
          <ac:picMkLst>
            <pc:docMk/>
            <pc:sldMk cId="3228161692" sldId="259"/>
            <ac:picMk id="5" creationId="{F0E303E8-C25A-AE87-41A1-51A758835F78}"/>
          </ac:picMkLst>
        </pc:picChg>
        <pc:picChg chg="add">
          <ac:chgData name="Gionfriddo,Peter (Student)" userId="1733ecec-0210-4742-9e31-cc8002b5e3a5" providerId="ADAL" clId="{5406DA96-39DD-4F62-A2A3-04EFE90928F0}" dt="2022-05-09T14:44:40.755" v="167" actId="26606"/>
          <ac:picMkLst>
            <pc:docMk/>
            <pc:sldMk cId="3228161692" sldId="259"/>
            <ac:picMk id="10" creationId="{41B68C77-138E-4BF7-A276-BD0C78A4219F}"/>
          </ac:picMkLst>
        </pc:picChg>
        <pc:picChg chg="add">
          <ac:chgData name="Gionfriddo,Peter (Student)" userId="1733ecec-0210-4742-9e31-cc8002b5e3a5" providerId="ADAL" clId="{5406DA96-39DD-4F62-A2A3-04EFE90928F0}" dt="2022-05-09T14:44:40.755" v="167" actId="26606"/>
          <ac:picMkLst>
            <pc:docMk/>
            <pc:sldMk cId="3228161692" sldId="259"/>
            <ac:picMk id="12" creationId="{7C268552-D473-46ED-B1B8-422042C4DEF1}"/>
          </ac:picMkLst>
        </pc:picChg>
        <pc:picChg chg="add">
          <ac:chgData name="Gionfriddo,Peter (Student)" userId="1733ecec-0210-4742-9e31-cc8002b5e3a5" providerId="ADAL" clId="{5406DA96-39DD-4F62-A2A3-04EFE90928F0}" dt="2022-05-09T14:44:40.755" v="167" actId="26606"/>
          <ac:picMkLst>
            <pc:docMk/>
            <pc:sldMk cId="3228161692" sldId="259"/>
            <ac:picMk id="16" creationId="{B9238B3E-24AA-439A-B527-6C5DF6D72145}"/>
          </ac:picMkLst>
        </pc:picChg>
        <pc:picChg chg="add">
          <ac:chgData name="Gionfriddo,Peter (Student)" userId="1733ecec-0210-4742-9e31-cc8002b5e3a5" providerId="ADAL" clId="{5406DA96-39DD-4F62-A2A3-04EFE90928F0}" dt="2022-05-09T14:44:40.755" v="167" actId="26606"/>
          <ac:picMkLst>
            <pc:docMk/>
            <pc:sldMk cId="3228161692" sldId="259"/>
            <ac:picMk id="18" creationId="{69F01145-BEA3-4CBF-AA21-10077B948CA8}"/>
          </ac:picMkLst>
        </pc:picChg>
      </pc:sldChg>
      <pc:sldChg chg="addSp delSp modSp new mod setBg">
        <pc:chgData name="Gionfriddo,Peter (Student)" userId="1733ecec-0210-4742-9e31-cc8002b5e3a5" providerId="ADAL" clId="{5406DA96-39DD-4F62-A2A3-04EFE90928F0}" dt="2022-05-09T14:54:06.785" v="316" actId="1076"/>
        <pc:sldMkLst>
          <pc:docMk/>
          <pc:sldMk cId="3192048148" sldId="260"/>
        </pc:sldMkLst>
        <pc:spChg chg="mod">
          <ac:chgData name="Gionfriddo,Peter (Student)" userId="1733ecec-0210-4742-9e31-cc8002b5e3a5" providerId="ADAL" clId="{5406DA96-39DD-4F62-A2A3-04EFE90928F0}" dt="2022-05-09T14:51:50.126" v="277"/>
          <ac:spMkLst>
            <pc:docMk/>
            <pc:sldMk cId="3192048148" sldId="260"/>
            <ac:spMk id="2" creationId="{DB3395B0-C2F7-D70E-DE53-7BD0D8249F2E}"/>
          </ac:spMkLst>
        </pc:spChg>
        <pc:spChg chg="del">
          <ac:chgData name="Gionfriddo,Peter (Student)" userId="1733ecec-0210-4742-9e31-cc8002b5e3a5" providerId="ADAL" clId="{5406DA96-39DD-4F62-A2A3-04EFE90928F0}" dt="2022-05-09T14:46:07.654" v="169" actId="22"/>
          <ac:spMkLst>
            <pc:docMk/>
            <pc:sldMk cId="3192048148" sldId="260"/>
            <ac:spMk id="3" creationId="{10446BFD-4322-B516-F94A-36CA5E42053F}"/>
          </ac:spMkLst>
        </pc:spChg>
        <pc:spChg chg="add del">
          <ac:chgData name="Gionfriddo,Peter (Student)" userId="1733ecec-0210-4742-9e31-cc8002b5e3a5" providerId="ADAL" clId="{5406DA96-39DD-4F62-A2A3-04EFE90928F0}" dt="2022-05-09T14:48:57.187" v="219" actId="26606"/>
          <ac:spMkLst>
            <pc:docMk/>
            <pc:sldMk cId="3192048148" sldId="260"/>
            <ac:spMk id="15" creationId="{AB90573C-5492-CD3A-4E7B-DEA94F5A35DE}"/>
          </ac:spMkLst>
        </pc:spChg>
        <pc:spChg chg="add del">
          <ac:chgData name="Gionfriddo,Peter (Student)" userId="1733ecec-0210-4742-9e31-cc8002b5e3a5" providerId="ADAL" clId="{5406DA96-39DD-4F62-A2A3-04EFE90928F0}" dt="2022-05-09T14:48:42.108" v="213" actId="26606"/>
          <ac:spMkLst>
            <pc:docMk/>
            <pc:sldMk cId="3192048148" sldId="260"/>
            <ac:spMk id="20" creationId="{4A497DBC-2692-42B4-A606-31024033F7C0}"/>
          </ac:spMkLst>
        </pc:spChg>
        <pc:spChg chg="add del">
          <ac:chgData name="Gionfriddo,Peter (Student)" userId="1733ecec-0210-4742-9e31-cc8002b5e3a5" providerId="ADAL" clId="{5406DA96-39DD-4F62-A2A3-04EFE90928F0}" dt="2022-05-09T14:48:42.108" v="213" actId="26606"/>
          <ac:spMkLst>
            <pc:docMk/>
            <pc:sldMk cId="3192048148" sldId="260"/>
            <ac:spMk id="26" creationId="{633F040E-FA1C-4EDC-B925-7EFCB9582839}"/>
          </ac:spMkLst>
        </pc:spChg>
        <pc:spChg chg="add del">
          <ac:chgData name="Gionfriddo,Peter (Student)" userId="1733ecec-0210-4742-9e31-cc8002b5e3a5" providerId="ADAL" clId="{5406DA96-39DD-4F62-A2A3-04EFE90928F0}" dt="2022-05-09T14:48:42.108" v="213" actId="26606"/>
          <ac:spMkLst>
            <pc:docMk/>
            <pc:sldMk cId="3192048148" sldId="260"/>
            <ac:spMk id="28" creationId="{185730E4-A3A6-43E2-8E84-A4D61748BC82}"/>
          </ac:spMkLst>
        </pc:spChg>
        <pc:spChg chg="add del">
          <ac:chgData name="Gionfriddo,Peter (Student)" userId="1733ecec-0210-4742-9e31-cc8002b5e3a5" providerId="ADAL" clId="{5406DA96-39DD-4F62-A2A3-04EFE90928F0}" dt="2022-05-09T14:48:42.108" v="213" actId="26606"/>
          <ac:spMkLst>
            <pc:docMk/>
            <pc:sldMk cId="3192048148" sldId="260"/>
            <ac:spMk id="30" creationId="{61835C02-009F-45B9-81BA-49BD79D44CBF}"/>
          </ac:spMkLst>
        </pc:spChg>
        <pc:spChg chg="add del">
          <ac:chgData name="Gionfriddo,Peter (Student)" userId="1733ecec-0210-4742-9e31-cc8002b5e3a5" providerId="ADAL" clId="{5406DA96-39DD-4F62-A2A3-04EFE90928F0}" dt="2022-05-09T14:48:57.187" v="219" actId="26606"/>
          <ac:spMkLst>
            <pc:docMk/>
            <pc:sldMk cId="3192048148" sldId="260"/>
            <ac:spMk id="32" creationId="{6B41991E-FEAE-49BB-BDDD-80639BB61C96}"/>
          </ac:spMkLst>
        </pc:spChg>
        <pc:picChg chg="add mod ord">
          <ac:chgData name="Gionfriddo,Peter (Student)" userId="1733ecec-0210-4742-9e31-cc8002b5e3a5" providerId="ADAL" clId="{5406DA96-39DD-4F62-A2A3-04EFE90928F0}" dt="2022-05-09T14:52:34.990" v="283" actId="1076"/>
          <ac:picMkLst>
            <pc:docMk/>
            <pc:sldMk cId="3192048148" sldId="260"/>
            <ac:picMk id="5" creationId="{1F93F29D-B6BF-1091-1246-20A7888096D1}"/>
          </ac:picMkLst>
        </pc:picChg>
        <pc:picChg chg="add mod ord">
          <ac:chgData name="Gionfriddo,Peter (Student)" userId="1733ecec-0210-4742-9e31-cc8002b5e3a5" providerId="ADAL" clId="{5406DA96-39DD-4F62-A2A3-04EFE90928F0}" dt="2022-05-09T14:54:06.785" v="316" actId="1076"/>
          <ac:picMkLst>
            <pc:docMk/>
            <pc:sldMk cId="3192048148" sldId="260"/>
            <ac:picMk id="7" creationId="{D5581B7E-731F-28E1-5B0A-E66D85B701BF}"/>
          </ac:picMkLst>
        </pc:picChg>
        <pc:picChg chg="add mod modCrop">
          <ac:chgData name="Gionfriddo,Peter (Student)" userId="1733ecec-0210-4742-9e31-cc8002b5e3a5" providerId="ADAL" clId="{5406DA96-39DD-4F62-A2A3-04EFE90928F0}" dt="2022-05-09T14:54:04.274" v="315" actId="1076"/>
          <ac:picMkLst>
            <pc:docMk/>
            <pc:sldMk cId="3192048148" sldId="260"/>
            <ac:picMk id="9" creationId="{FCB8A0B6-0765-DFA8-D341-284E44BD1C97}"/>
          </ac:picMkLst>
        </pc:picChg>
        <pc:picChg chg="add mod">
          <ac:chgData name="Gionfriddo,Peter (Student)" userId="1733ecec-0210-4742-9e31-cc8002b5e3a5" providerId="ADAL" clId="{5406DA96-39DD-4F62-A2A3-04EFE90928F0}" dt="2022-05-09T14:54:01.865" v="314" actId="1076"/>
          <ac:picMkLst>
            <pc:docMk/>
            <pc:sldMk cId="3192048148" sldId="260"/>
            <ac:picMk id="11" creationId="{66900D4E-F90F-C86A-ADFD-FBEFA071139D}"/>
          </ac:picMkLst>
        </pc:picChg>
        <pc:picChg chg="add del">
          <ac:chgData name="Gionfriddo,Peter (Student)" userId="1733ecec-0210-4742-9e31-cc8002b5e3a5" providerId="ADAL" clId="{5406DA96-39DD-4F62-A2A3-04EFE90928F0}" dt="2022-05-09T14:48:42.108" v="213" actId="26606"/>
          <ac:picMkLst>
            <pc:docMk/>
            <pc:sldMk cId="3192048148" sldId="260"/>
            <ac:picMk id="16" creationId="{BD310164-D3A3-415E-9D94-5D21D9FB2F6C}"/>
          </ac:picMkLst>
        </pc:picChg>
        <pc:picChg chg="add del">
          <ac:chgData name="Gionfriddo,Peter (Student)" userId="1733ecec-0210-4742-9e31-cc8002b5e3a5" providerId="ADAL" clId="{5406DA96-39DD-4F62-A2A3-04EFE90928F0}" dt="2022-05-09T14:48:42.108" v="213" actId="26606"/>
          <ac:picMkLst>
            <pc:docMk/>
            <pc:sldMk cId="3192048148" sldId="260"/>
            <ac:picMk id="18" creationId="{BE586E08-18BF-4AB1-AB48-4005D567343E}"/>
          </ac:picMkLst>
        </pc:picChg>
        <pc:picChg chg="add del">
          <ac:chgData name="Gionfriddo,Peter (Student)" userId="1733ecec-0210-4742-9e31-cc8002b5e3a5" providerId="ADAL" clId="{5406DA96-39DD-4F62-A2A3-04EFE90928F0}" dt="2022-05-09T14:48:42.108" v="213" actId="26606"/>
          <ac:picMkLst>
            <pc:docMk/>
            <pc:sldMk cId="3192048148" sldId="260"/>
            <ac:picMk id="22" creationId="{3517A192-66A9-4297-9284-65580829ABF1}"/>
          </ac:picMkLst>
        </pc:picChg>
        <pc:picChg chg="add del">
          <ac:chgData name="Gionfriddo,Peter (Student)" userId="1733ecec-0210-4742-9e31-cc8002b5e3a5" providerId="ADAL" clId="{5406DA96-39DD-4F62-A2A3-04EFE90928F0}" dt="2022-05-09T14:48:42.108" v="213" actId="26606"/>
          <ac:picMkLst>
            <pc:docMk/>
            <pc:sldMk cId="3192048148" sldId="260"/>
            <ac:picMk id="24" creationId="{130825ED-0133-430D-BBBB-50B6F5228448}"/>
          </ac:picMkLst>
        </pc:picChg>
      </pc:sldChg>
      <pc:sldChg chg="addSp delSp modSp new mod">
        <pc:chgData name="Gionfriddo,Peter (Student)" userId="1733ecec-0210-4742-9e31-cc8002b5e3a5" providerId="ADAL" clId="{5406DA96-39DD-4F62-A2A3-04EFE90928F0}" dt="2022-05-09T14:57:22.583" v="342" actId="1076"/>
        <pc:sldMkLst>
          <pc:docMk/>
          <pc:sldMk cId="19959153" sldId="261"/>
        </pc:sldMkLst>
        <pc:spChg chg="mod">
          <ac:chgData name="Gionfriddo,Peter (Student)" userId="1733ecec-0210-4742-9e31-cc8002b5e3a5" providerId="ADAL" clId="{5406DA96-39DD-4F62-A2A3-04EFE90928F0}" dt="2022-05-09T14:50:37.074" v="270" actId="20577"/>
          <ac:spMkLst>
            <pc:docMk/>
            <pc:sldMk cId="19959153" sldId="261"/>
            <ac:spMk id="2" creationId="{0376C12B-D59D-B54C-EC09-3844140FE05B}"/>
          </ac:spMkLst>
        </pc:spChg>
        <pc:spChg chg="del">
          <ac:chgData name="Gionfriddo,Peter (Student)" userId="1733ecec-0210-4742-9e31-cc8002b5e3a5" providerId="ADAL" clId="{5406DA96-39DD-4F62-A2A3-04EFE90928F0}" dt="2022-05-09T14:51:21.694" v="271" actId="22"/>
          <ac:spMkLst>
            <pc:docMk/>
            <pc:sldMk cId="19959153" sldId="261"/>
            <ac:spMk id="3" creationId="{1F134348-99C6-858D-F186-10F0BFF9942C}"/>
          </ac:spMkLst>
        </pc:spChg>
        <pc:picChg chg="add mod">
          <ac:chgData name="Gionfriddo,Peter (Student)" userId="1733ecec-0210-4742-9e31-cc8002b5e3a5" providerId="ADAL" clId="{5406DA96-39DD-4F62-A2A3-04EFE90928F0}" dt="2022-05-09T14:57:22.583" v="342" actId="1076"/>
          <ac:picMkLst>
            <pc:docMk/>
            <pc:sldMk cId="19959153" sldId="261"/>
            <ac:picMk id="4" creationId="{E720EBC9-D172-7E40-F39E-C53FE0E7CD11}"/>
          </ac:picMkLst>
        </pc:picChg>
        <pc:picChg chg="add mod ord">
          <ac:chgData name="Gionfriddo,Peter (Student)" userId="1733ecec-0210-4742-9e31-cc8002b5e3a5" providerId="ADAL" clId="{5406DA96-39DD-4F62-A2A3-04EFE90928F0}" dt="2022-05-09T14:56:53.803" v="331" actId="14100"/>
          <ac:picMkLst>
            <pc:docMk/>
            <pc:sldMk cId="19959153" sldId="261"/>
            <ac:picMk id="5" creationId="{8AF4447A-83EC-0FE7-D2D0-7438EF558E66}"/>
          </ac:picMkLst>
        </pc:picChg>
        <pc:picChg chg="add mod">
          <ac:chgData name="Gionfriddo,Peter (Student)" userId="1733ecec-0210-4742-9e31-cc8002b5e3a5" providerId="ADAL" clId="{5406DA96-39DD-4F62-A2A3-04EFE90928F0}" dt="2022-05-09T14:56:59.765" v="334" actId="1076"/>
          <ac:picMkLst>
            <pc:docMk/>
            <pc:sldMk cId="19959153" sldId="261"/>
            <ac:picMk id="7" creationId="{CFA686AA-DF6A-F96D-D4A2-653CFDDDA7A0}"/>
          </ac:picMkLst>
        </pc:picChg>
        <pc:picChg chg="add mod">
          <ac:chgData name="Gionfriddo,Peter (Student)" userId="1733ecec-0210-4742-9e31-cc8002b5e3a5" providerId="ADAL" clId="{5406DA96-39DD-4F62-A2A3-04EFE90928F0}" dt="2022-05-09T14:57:20.519" v="341" actId="14100"/>
          <ac:picMkLst>
            <pc:docMk/>
            <pc:sldMk cId="19959153" sldId="261"/>
            <ac:picMk id="9" creationId="{8A9D60C6-D863-F268-3B4E-53521743338B}"/>
          </ac:picMkLst>
        </pc:picChg>
      </pc:sldChg>
      <pc:sldChg chg="modSp new del mod">
        <pc:chgData name="Gionfriddo,Peter (Student)" userId="1733ecec-0210-4742-9e31-cc8002b5e3a5" providerId="ADAL" clId="{5406DA96-39DD-4F62-A2A3-04EFE90928F0}" dt="2022-05-09T14:54:15.075" v="317" actId="2696"/>
        <pc:sldMkLst>
          <pc:docMk/>
          <pc:sldMk cId="3616417270" sldId="262"/>
        </pc:sldMkLst>
        <pc:spChg chg="mod">
          <ac:chgData name="Gionfriddo,Peter (Student)" userId="1733ecec-0210-4742-9e31-cc8002b5e3a5" providerId="ADAL" clId="{5406DA96-39DD-4F62-A2A3-04EFE90928F0}" dt="2022-05-09T14:53:31.228" v="306" actId="20577"/>
          <ac:spMkLst>
            <pc:docMk/>
            <pc:sldMk cId="3616417270" sldId="262"/>
            <ac:spMk id="2" creationId="{5FFE8F5D-1C85-E49B-0F92-9831AE8E884F}"/>
          </ac:spMkLst>
        </pc:spChg>
      </pc:sldChg>
      <pc:sldChg chg="modSp new mod">
        <pc:chgData name="Gionfriddo,Peter (Student)" userId="1733ecec-0210-4742-9e31-cc8002b5e3a5" providerId="ADAL" clId="{5406DA96-39DD-4F62-A2A3-04EFE90928F0}" dt="2022-05-09T14:58:09.513" v="430" actId="20577"/>
        <pc:sldMkLst>
          <pc:docMk/>
          <pc:sldMk cId="3683442195" sldId="262"/>
        </pc:sldMkLst>
        <pc:spChg chg="mod">
          <ac:chgData name="Gionfriddo,Peter (Student)" userId="1733ecec-0210-4742-9e31-cc8002b5e3a5" providerId="ADAL" clId="{5406DA96-39DD-4F62-A2A3-04EFE90928F0}" dt="2022-05-09T14:57:44.157" v="357" actId="20577"/>
          <ac:spMkLst>
            <pc:docMk/>
            <pc:sldMk cId="3683442195" sldId="262"/>
            <ac:spMk id="2" creationId="{7CF50415-585E-8CC3-01E4-1C416752AEC2}"/>
          </ac:spMkLst>
        </pc:spChg>
        <pc:spChg chg="mod">
          <ac:chgData name="Gionfriddo,Peter (Student)" userId="1733ecec-0210-4742-9e31-cc8002b5e3a5" providerId="ADAL" clId="{5406DA96-39DD-4F62-A2A3-04EFE90928F0}" dt="2022-05-09T14:58:09.513" v="430" actId="20577"/>
          <ac:spMkLst>
            <pc:docMk/>
            <pc:sldMk cId="3683442195" sldId="262"/>
            <ac:spMk id="3" creationId="{DB42AE76-89E3-B355-AC58-46C6850C38EC}"/>
          </ac:spMkLst>
        </pc:spChg>
      </pc:sldChg>
      <pc:sldChg chg="addSp modSp new mod setBg addAnim">
        <pc:chgData name="Gionfriddo,Peter (Student)" userId="1733ecec-0210-4742-9e31-cc8002b5e3a5" providerId="ADAL" clId="{5406DA96-39DD-4F62-A2A3-04EFE90928F0}" dt="2022-05-09T14:59:02.912" v="461" actId="20577"/>
        <pc:sldMkLst>
          <pc:docMk/>
          <pc:sldMk cId="1926715007" sldId="263"/>
        </pc:sldMkLst>
        <pc:spChg chg="mod">
          <ac:chgData name="Gionfriddo,Peter (Student)" userId="1733ecec-0210-4742-9e31-cc8002b5e3a5" providerId="ADAL" clId="{5406DA96-39DD-4F62-A2A3-04EFE90928F0}" dt="2022-05-09T14:59:02.912" v="461" actId="20577"/>
          <ac:spMkLst>
            <pc:docMk/>
            <pc:sldMk cId="1926715007" sldId="263"/>
            <ac:spMk id="2" creationId="{27358142-CB6A-B886-10BE-B6B4150B348C}"/>
          </ac:spMkLst>
        </pc:spChg>
        <pc:spChg chg="mod">
          <ac:chgData name="Gionfriddo,Peter (Student)" userId="1733ecec-0210-4742-9e31-cc8002b5e3a5" providerId="ADAL" clId="{5406DA96-39DD-4F62-A2A3-04EFE90928F0}" dt="2022-05-09T14:58:58.862" v="457" actId="20577"/>
          <ac:spMkLst>
            <pc:docMk/>
            <pc:sldMk cId="1926715007" sldId="263"/>
            <ac:spMk id="3" creationId="{4F208987-A581-05A2-603E-6A8F6DDD6C93}"/>
          </ac:spMkLst>
        </pc:spChg>
        <pc:spChg chg="add">
          <ac:chgData name="Gionfriddo,Peter (Student)" userId="1733ecec-0210-4742-9e31-cc8002b5e3a5" providerId="ADAL" clId="{5406DA96-39DD-4F62-A2A3-04EFE90928F0}" dt="2022-05-09T14:58:53.805" v="455" actId="26606"/>
          <ac:spMkLst>
            <pc:docMk/>
            <pc:sldMk cId="1926715007" sldId="263"/>
            <ac:spMk id="13" creationId="{989BE678-777B-482A-A616-FEDC47B162E5}"/>
          </ac:spMkLst>
        </pc:spChg>
        <pc:spChg chg="add">
          <ac:chgData name="Gionfriddo,Peter (Student)" userId="1733ecec-0210-4742-9e31-cc8002b5e3a5" providerId="ADAL" clId="{5406DA96-39DD-4F62-A2A3-04EFE90928F0}" dt="2022-05-09T14:58:53.805" v="455" actId="26606"/>
          <ac:spMkLst>
            <pc:docMk/>
            <pc:sldMk cId="1926715007" sldId="263"/>
            <ac:spMk id="19" creationId="{D28BE0C3-2102-4820-B88B-A448B1840D14}"/>
          </ac:spMkLst>
        </pc:spChg>
        <pc:spChg chg="add">
          <ac:chgData name="Gionfriddo,Peter (Student)" userId="1733ecec-0210-4742-9e31-cc8002b5e3a5" providerId="ADAL" clId="{5406DA96-39DD-4F62-A2A3-04EFE90928F0}" dt="2022-05-09T14:58:53.805" v="455" actId="26606"/>
          <ac:spMkLst>
            <pc:docMk/>
            <pc:sldMk cId="1926715007" sldId="263"/>
            <ac:spMk id="21" creationId="{E4F17063-EDA4-417B-946F-BA357F3B390D}"/>
          </ac:spMkLst>
        </pc:spChg>
        <pc:spChg chg="add">
          <ac:chgData name="Gionfriddo,Peter (Student)" userId="1733ecec-0210-4742-9e31-cc8002b5e3a5" providerId="ADAL" clId="{5406DA96-39DD-4F62-A2A3-04EFE90928F0}" dt="2022-05-09T14:58:53.805" v="455" actId="26606"/>
          <ac:spMkLst>
            <pc:docMk/>
            <pc:sldMk cId="1926715007" sldId="263"/>
            <ac:spMk id="23" creationId="{D36F3EEA-55D4-4677-80E7-92D00B8F343B}"/>
          </ac:spMkLst>
        </pc:spChg>
        <pc:picChg chg="add">
          <ac:chgData name="Gionfriddo,Peter (Student)" userId="1733ecec-0210-4742-9e31-cc8002b5e3a5" providerId="ADAL" clId="{5406DA96-39DD-4F62-A2A3-04EFE90928F0}" dt="2022-05-09T14:58:53.805" v="455" actId="26606"/>
          <ac:picMkLst>
            <pc:docMk/>
            <pc:sldMk cId="1926715007" sldId="263"/>
            <ac:picMk id="5" creationId="{F585A1A3-D75E-0894-DDA7-FC0D38F25135}"/>
          </ac:picMkLst>
        </pc:picChg>
        <pc:picChg chg="add">
          <ac:chgData name="Gionfriddo,Peter (Student)" userId="1733ecec-0210-4742-9e31-cc8002b5e3a5" providerId="ADAL" clId="{5406DA96-39DD-4F62-A2A3-04EFE90928F0}" dt="2022-05-09T14:58:53.805" v="455" actId="26606"/>
          <ac:picMkLst>
            <pc:docMk/>
            <pc:sldMk cId="1926715007" sldId="263"/>
            <ac:picMk id="9" creationId="{DF19BAF3-7E20-4B9D-B544-BABAEEA1FA75}"/>
          </ac:picMkLst>
        </pc:picChg>
        <pc:picChg chg="add">
          <ac:chgData name="Gionfriddo,Peter (Student)" userId="1733ecec-0210-4742-9e31-cc8002b5e3a5" providerId="ADAL" clId="{5406DA96-39DD-4F62-A2A3-04EFE90928F0}" dt="2022-05-09T14:58:53.805" v="455" actId="26606"/>
          <ac:picMkLst>
            <pc:docMk/>
            <pc:sldMk cId="1926715007" sldId="263"/>
            <ac:picMk id="11" creationId="{950648F4-ABCD-4DF0-8641-76CFB2354721}"/>
          </ac:picMkLst>
        </pc:picChg>
        <pc:picChg chg="add">
          <ac:chgData name="Gionfriddo,Peter (Student)" userId="1733ecec-0210-4742-9e31-cc8002b5e3a5" providerId="ADAL" clId="{5406DA96-39DD-4F62-A2A3-04EFE90928F0}" dt="2022-05-09T14:58:53.805" v="455" actId="26606"/>
          <ac:picMkLst>
            <pc:docMk/>
            <pc:sldMk cId="1926715007" sldId="263"/>
            <ac:picMk id="15" creationId="{CF1EB4BD-9C7E-4AA3-9681-C7EB0DA6250B}"/>
          </ac:picMkLst>
        </pc:picChg>
        <pc:picChg chg="add">
          <ac:chgData name="Gionfriddo,Peter (Student)" userId="1733ecec-0210-4742-9e31-cc8002b5e3a5" providerId="ADAL" clId="{5406DA96-39DD-4F62-A2A3-04EFE90928F0}" dt="2022-05-09T14:58:53.805" v="455" actId="26606"/>
          <ac:picMkLst>
            <pc:docMk/>
            <pc:sldMk cId="1926715007" sldId="263"/>
            <ac:picMk id="17" creationId="{94AAE3AA-3759-4D28-B0EF-575F25A5146C}"/>
          </ac:picMkLst>
        </pc:picChg>
      </pc:sldChg>
    </pc:docChg>
  </pc:docChgLst>
  <pc:docChgLst>
    <pc:chgData name="Gionfriddo,Peter (Student)" userId="1733ecec-0210-4742-9e31-cc8002b5e3a5" providerId="ADAL" clId="{BC323A35-949C-4701-8028-E6C3066CE28B}"/>
    <pc:docChg chg="undo custSel addSld delSld modSld">
      <pc:chgData name="Gionfriddo,Peter (Student)" userId="1733ecec-0210-4742-9e31-cc8002b5e3a5" providerId="ADAL" clId="{BC323A35-949C-4701-8028-E6C3066CE28B}" dt="2022-05-09T16:00:38.187" v="167" actId="14"/>
      <pc:docMkLst>
        <pc:docMk/>
      </pc:docMkLst>
      <pc:sldChg chg="modSp mod">
        <pc:chgData name="Gionfriddo,Peter (Student)" userId="1733ecec-0210-4742-9e31-cc8002b5e3a5" providerId="ADAL" clId="{BC323A35-949C-4701-8028-E6C3066CE28B}" dt="2022-05-09T15:53:31.556" v="26" actId="20577"/>
        <pc:sldMkLst>
          <pc:docMk/>
          <pc:sldMk cId="1317221729" sldId="256"/>
        </pc:sldMkLst>
        <pc:spChg chg="mod">
          <ac:chgData name="Gionfriddo,Peter (Student)" userId="1733ecec-0210-4742-9e31-cc8002b5e3a5" providerId="ADAL" clId="{BC323A35-949C-4701-8028-E6C3066CE28B}" dt="2022-05-09T15:53:31.556" v="26" actId="20577"/>
          <ac:spMkLst>
            <pc:docMk/>
            <pc:sldMk cId="1317221729" sldId="256"/>
            <ac:spMk id="3" creationId="{DE687C22-81ED-1C39-FED9-26F6B61C5EE8}"/>
          </ac:spMkLst>
        </pc:spChg>
      </pc:sldChg>
      <pc:sldChg chg="modSp mod">
        <pc:chgData name="Gionfriddo,Peter (Student)" userId="1733ecec-0210-4742-9e31-cc8002b5e3a5" providerId="ADAL" clId="{BC323A35-949C-4701-8028-E6C3066CE28B}" dt="2022-05-09T15:35:07.499" v="4" actId="20577"/>
        <pc:sldMkLst>
          <pc:docMk/>
          <pc:sldMk cId="887220487" sldId="257"/>
        </pc:sldMkLst>
        <pc:spChg chg="mod">
          <ac:chgData name="Gionfriddo,Peter (Student)" userId="1733ecec-0210-4742-9e31-cc8002b5e3a5" providerId="ADAL" clId="{BC323A35-949C-4701-8028-E6C3066CE28B}" dt="2022-05-09T15:35:07.499" v="4" actId="20577"/>
          <ac:spMkLst>
            <pc:docMk/>
            <pc:sldMk cId="887220487" sldId="257"/>
            <ac:spMk id="3" creationId="{39C092B6-2DA6-EA25-311A-2F633D236EB4}"/>
          </ac:spMkLst>
        </pc:spChg>
      </pc:sldChg>
      <pc:sldChg chg="modSp mod">
        <pc:chgData name="Gionfriddo,Peter (Student)" userId="1733ecec-0210-4742-9e31-cc8002b5e3a5" providerId="ADAL" clId="{BC323A35-949C-4701-8028-E6C3066CE28B}" dt="2022-05-09T16:00:38.187" v="167" actId="14"/>
        <pc:sldMkLst>
          <pc:docMk/>
          <pc:sldMk cId="3683442195" sldId="262"/>
        </pc:sldMkLst>
        <pc:spChg chg="mod">
          <ac:chgData name="Gionfriddo,Peter (Student)" userId="1733ecec-0210-4742-9e31-cc8002b5e3a5" providerId="ADAL" clId="{BC323A35-949C-4701-8028-E6C3066CE28B}" dt="2022-05-09T15:54:00.828" v="40" actId="20577"/>
          <ac:spMkLst>
            <pc:docMk/>
            <pc:sldMk cId="3683442195" sldId="262"/>
            <ac:spMk id="2" creationId="{7CF50415-585E-8CC3-01E4-1C416752AEC2}"/>
          </ac:spMkLst>
        </pc:spChg>
        <pc:spChg chg="mod">
          <ac:chgData name="Gionfriddo,Peter (Student)" userId="1733ecec-0210-4742-9e31-cc8002b5e3a5" providerId="ADAL" clId="{BC323A35-949C-4701-8028-E6C3066CE28B}" dt="2022-05-09T16:00:38.187" v="167" actId="14"/>
          <ac:spMkLst>
            <pc:docMk/>
            <pc:sldMk cId="3683442195" sldId="262"/>
            <ac:spMk id="3" creationId="{DB42AE76-89E3-B355-AC58-46C6850C38EC}"/>
          </ac:spMkLst>
        </pc:spChg>
      </pc:sldChg>
      <pc:sldChg chg="modSp new del mod">
        <pc:chgData name="Gionfriddo,Peter (Student)" userId="1733ecec-0210-4742-9e31-cc8002b5e3a5" providerId="ADAL" clId="{BC323A35-949C-4701-8028-E6C3066CE28B}" dt="2022-05-09T15:35:28.492" v="8" actId="2696"/>
        <pc:sldMkLst>
          <pc:docMk/>
          <pc:sldMk cId="1716866656" sldId="264"/>
        </pc:sldMkLst>
        <pc:spChg chg="mod">
          <ac:chgData name="Gionfriddo,Peter (Student)" userId="1733ecec-0210-4742-9e31-cc8002b5e3a5" providerId="ADAL" clId="{BC323A35-949C-4701-8028-E6C3066CE28B}" dt="2022-05-09T15:35:24.449" v="7" actId="20577"/>
          <ac:spMkLst>
            <pc:docMk/>
            <pc:sldMk cId="1716866656" sldId="264"/>
            <ac:spMk id="2" creationId="{6EABD7E8-C272-06A4-B33E-7DB280245894}"/>
          </ac:spMkLst>
        </pc:spChg>
      </pc:sldChg>
      <pc:sldChg chg="modSp new mod">
        <pc:chgData name="Gionfriddo,Peter (Student)" userId="1733ecec-0210-4742-9e31-cc8002b5e3a5" providerId="ADAL" clId="{BC323A35-949C-4701-8028-E6C3066CE28B}" dt="2022-05-09T15:35:38.616" v="15" actId="5793"/>
        <pc:sldMkLst>
          <pc:docMk/>
          <pc:sldMk cId="4190742397" sldId="264"/>
        </pc:sldMkLst>
        <pc:spChg chg="mod">
          <ac:chgData name="Gionfriddo,Peter (Student)" userId="1733ecec-0210-4742-9e31-cc8002b5e3a5" providerId="ADAL" clId="{BC323A35-949C-4701-8028-E6C3066CE28B}" dt="2022-05-09T15:35:38.616" v="15" actId="5793"/>
          <ac:spMkLst>
            <pc:docMk/>
            <pc:sldMk cId="4190742397" sldId="264"/>
            <ac:spMk id="2" creationId="{68BE2410-C689-A630-126A-5ED44496C20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F0617-D2AC-4250-B1F8-2E11B41D23C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A09F3-50FF-4EC4-9912-9B2C0E524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7150-FB2E-409B-BB5B-DB0303805F7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D4A-F43B-43C9-BD78-1DE3DD0E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6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7150-FB2E-409B-BB5B-DB0303805F7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D4A-F43B-43C9-BD78-1DE3DD0E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1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7150-FB2E-409B-BB5B-DB0303805F7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D4A-F43B-43C9-BD78-1DE3DD0E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63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7150-FB2E-409B-BB5B-DB0303805F7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D4A-F43B-43C9-BD78-1DE3DD0E21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9278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7150-FB2E-409B-BB5B-DB0303805F7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D4A-F43B-43C9-BD78-1DE3DD0E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64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7150-FB2E-409B-BB5B-DB0303805F7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D4A-F43B-43C9-BD78-1DE3DD0E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95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7150-FB2E-409B-BB5B-DB0303805F7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D4A-F43B-43C9-BD78-1DE3DD0E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61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7150-FB2E-409B-BB5B-DB0303805F7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D4A-F43B-43C9-BD78-1DE3DD0E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65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7150-FB2E-409B-BB5B-DB0303805F7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D4A-F43B-43C9-BD78-1DE3DD0E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4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7150-FB2E-409B-BB5B-DB0303805F7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D4A-F43B-43C9-BD78-1DE3DD0E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2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7150-FB2E-409B-BB5B-DB0303805F7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D4A-F43B-43C9-BD78-1DE3DD0E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2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7150-FB2E-409B-BB5B-DB0303805F7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D4A-F43B-43C9-BD78-1DE3DD0E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4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7150-FB2E-409B-BB5B-DB0303805F7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D4A-F43B-43C9-BD78-1DE3DD0E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3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7150-FB2E-409B-BB5B-DB0303805F7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D4A-F43B-43C9-BD78-1DE3DD0E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7150-FB2E-409B-BB5B-DB0303805F7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D4A-F43B-43C9-BD78-1DE3DD0E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8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7150-FB2E-409B-BB5B-DB0303805F7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D4A-F43B-43C9-BD78-1DE3DD0E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5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7150-FB2E-409B-BB5B-DB0303805F7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D4A-F43B-43C9-BD78-1DE3DD0E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7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DB7150-FB2E-409B-BB5B-DB0303805F7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0FD4A-F43B-43C9-BD78-1DE3DD0E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58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D9A9-8039-2A6B-B8F9-582239F9A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 monitor for YouTube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87C22-81ED-1C39-FED9-26F6B61C5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Peter Gionfriddo</a:t>
            </a:r>
          </a:p>
          <a:p>
            <a:r>
              <a:rPr lang="en-US" dirty="0"/>
              <a:t>5/9/2022</a:t>
            </a:r>
          </a:p>
        </p:txBody>
      </p:sp>
    </p:spTree>
    <p:extLst>
      <p:ext uri="{BB962C8B-B14F-4D97-AF65-F5344CB8AC3E}">
        <p14:creationId xmlns:p14="http://schemas.microsoft.com/office/powerpoint/2010/main" val="131722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64D5-3B1E-E7E9-DED4-BC53F246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092B6-2DA6-EA25-311A-2F633D236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r>
              <a:rPr lang="en-US" dirty="0"/>
              <a:t>What does the app do?</a:t>
            </a:r>
          </a:p>
          <a:p>
            <a:pPr lvl="1"/>
            <a:r>
              <a:rPr lang="en-US" dirty="0"/>
              <a:t>Used YouTube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2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5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B61B2-89C0-CF6B-565E-767D6BBA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manifest</a:t>
            </a:r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2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2EACEE-0AF7-0C5E-514B-E1C0CCEA2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27465" y="1280986"/>
            <a:ext cx="6819094" cy="42960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5473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4237D-B908-DBD9-B4D3-2157DD81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settings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E303E8-C25A-AE87-41A1-51A758835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2480330"/>
            <a:ext cx="6270662" cy="18968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28161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95B0-C2F7-D70E-DE53-7BD0D824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the queue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93F29D-B6BF-1091-1246-20A788809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51" y="1156638"/>
            <a:ext cx="8947150" cy="9680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581B7E-731F-28E1-5B0A-E66D85B70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72" y="2253868"/>
            <a:ext cx="5391902" cy="1486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B8A0B6-0765-DFA8-D341-284E44BD1C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-25" r="41681" b="131"/>
          <a:stretch/>
        </p:blipFill>
        <p:spPr>
          <a:xfrm>
            <a:off x="7480670" y="2320561"/>
            <a:ext cx="3684505" cy="40847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900D4E-F90F-C86A-ADFD-FBEFA0711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099" y="3883412"/>
            <a:ext cx="5612127" cy="297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4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C12B-D59D-B54C-EC09-3844140F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the queue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F4447A-83EC-0FE7-D2D0-7438EF558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25" y="1251522"/>
            <a:ext cx="4290149" cy="151805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20EBC9-D172-7E40-F39E-C53FE0E7C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889" y="284190"/>
            <a:ext cx="4614111" cy="2914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A686AA-DF6A-F96D-D4A2-653CFDDDA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2" y="3198366"/>
            <a:ext cx="4115180" cy="17801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9D60C6-D863-F268-3B4E-535217433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7259" y="3296653"/>
            <a:ext cx="4820273" cy="356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2410-C689-A630-126A-5ED44496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7A63A-CBCF-6EF9-9872-7F60B3002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4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0415-585E-8CC3-01E4-1C416752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/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AE76-89E3-B355-AC58-46C6850C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  <a:p>
            <a:r>
              <a:rPr lang="en-US" dirty="0"/>
              <a:t>What I would do to further improve the extension</a:t>
            </a:r>
          </a:p>
          <a:p>
            <a:r>
              <a:rPr lang="en-US" dirty="0" err="1"/>
              <a:t>Youtube</a:t>
            </a:r>
            <a:r>
              <a:rPr lang="en-US" dirty="0"/>
              <a:t> API</a:t>
            </a:r>
          </a:p>
          <a:p>
            <a:pPr lvl="1"/>
            <a:r>
              <a:rPr lang="en-US"/>
              <a:t>Using Fetch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4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F585A1A3-D75E-0894-DDA7-FC0D38F2513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360" r="-1" b="-1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58142-CB6A-B886-10BE-B6B4150B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8987-A581-05A2-603E-6A8F6DDD6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17" y="5722374"/>
            <a:ext cx="10407602" cy="4879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cap="all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71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50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Multi monitor for YouTube</vt:lpstr>
      <vt:lpstr>introduction</vt:lpstr>
      <vt:lpstr>manifest</vt:lpstr>
      <vt:lpstr>settings</vt:lpstr>
      <vt:lpstr>Adding to the queue</vt:lpstr>
      <vt:lpstr>Removing from the queue</vt:lpstr>
      <vt:lpstr>Demo!</vt:lpstr>
      <vt:lpstr>Conclusion / 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monitor for YouTube</dc:title>
  <dc:creator>Gionfriddo,Peter (Student)</dc:creator>
  <cp:lastModifiedBy>Gionfriddo,Peter (Student)</cp:lastModifiedBy>
  <cp:revision>1</cp:revision>
  <dcterms:created xsi:type="dcterms:W3CDTF">2022-05-09T14:38:46Z</dcterms:created>
  <dcterms:modified xsi:type="dcterms:W3CDTF">2022-05-09T16:00:43Z</dcterms:modified>
</cp:coreProperties>
</file>