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Montserrat ExtraBold" pitchFamily="2" charset="77"/>
      <p:bold r:id="rId14"/>
      <p:italic r:id="rId15"/>
      <p:boldItalic r:id="rId16"/>
    </p:embeddedFont>
    <p:embeddedFont>
      <p:font typeface="Montserrat Medium" pitchFamily="2" charset="77"/>
      <p:regular r:id="rId17"/>
      <p:bold r:id="rId18"/>
      <p:italic r:id="rId19"/>
      <p:boldItalic r:id="rId20"/>
    </p:embeddedFont>
    <p:embeddedFont>
      <p:font typeface="Montserrat SemiBold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9"/>
    <p:restoredTop sz="94653"/>
  </p:normalViewPr>
  <p:slideViewPr>
    <p:cSldViewPr snapToGrid="0">
      <p:cViewPr varScale="1">
        <p:scale>
          <a:sx n="226" d="100"/>
          <a:sy n="226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b7979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b79796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6b79796a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6b79796a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b79796a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b79796a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6b79796a2_0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6b79796a2_0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b79796a2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b79796a2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6b79796a2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6b79796a2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46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latin typeface="Montserrat"/>
                <a:ea typeface="Montserrat"/>
                <a:cs typeface="Montserrat"/>
                <a:sym typeface="Montserrat"/>
              </a:rPr>
              <a:t>Fullstack Developer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58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Bootcamp</a:t>
            </a:r>
            <a:endParaRPr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25" y="514875"/>
            <a:ext cx="6215268" cy="43238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074875" y="3528875"/>
            <a:ext cx="16764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sz="2000" b="1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074875" y="1092675"/>
            <a:ext cx="16764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 sz="2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814538" y="2571750"/>
            <a:ext cx="16764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fullstack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6737475" y="1525125"/>
            <a:ext cx="2406600" cy="21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0303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HTML, CSS, PYTHON, JAVASCRIPT, JQUERY, API, SASS, REACT, DJANGO, SQL, BAZY DANYCH</a:t>
            </a:r>
            <a:endParaRPr sz="2400">
              <a:solidFill>
                <a:srgbClr val="30303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846460" y="1956830"/>
            <a:ext cx="2488947" cy="1810188"/>
            <a:chOff x="846460" y="1575830"/>
            <a:chExt cx="2488947" cy="1810188"/>
          </a:xfrm>
        </p:grpSpPr>
        <p:cxnSp>
          <p:nvCxnSpPr>
            <p:cNvPr id="72" name="Google Shape;72;p15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15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846460" y="2939618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git </a:t>
              </a:r>
              <a:endParaRPr sz="12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/shell</a:t>
              </a:r>
              <a:endParaRPr sz="12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FFD966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51 h</a:t>
              </a:r>
              <a:endParaRPr sz="1000">
                <a:solidFill>
                  <a:srgbClr val="FFD966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2046820" y="1956830"/>
            <a:ext cx="2585633" cy="1629075"/>
            <a:chOff x="2046820" y="1575830"/>
            <a:chExt cx="2585633" cy="1629075"/>
          </a:xfrm>
        </p:grpSpPr>
        <p:cxnSp>
          <p:nvCxnSpPr>
            <p:cNvPr id="78" name="Google Shape;78;p15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" name="Google Shape;79;p1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2046820" y="2758505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F1C23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web</a:t>
              </a:r>
              <a:endParaRPr sz="1200" b="1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93C47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45 h</a:t>
              </a:r>
              <a:endParaRPr sz="1000">
                <a:solidFill>
                  <a:srgbClr val="93C47D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4511544" y="1956830"/>
            <a:ext cx="1418334" cy="1810200"/>
            <a:chOff x="4511544" y="1575830"/>
            <a:chExt cx="1418334" cy="1810200"/>
          </a:xfrm>
        </p:grpSpPr>
        <p:cxnSp>
          <p:nvCxnSpPr>
            <p:cNvPr id="84" name="Google Shape;84;p15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5;p15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4511780" y="29396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bazy danych /sql</a:t>
              </a:r>
              <a:endParaRPr sz="12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6AA84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11 h</a:t>
              </a:r>
              <a:endParaRPr sz="1000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5808702" y="1956830"/>
            <a:ext cx="1418334" cy="1810200"/>
            <a:chOff x="3214118" y="1575830"/>
            <a:chExt cx="1418334" cy="1810200"/>
          </a:xfrm>
        </p:grpSpPr>
        <p:cxnSp>
          <p:nvCxnSpPr>
            <p:cNvPr id="90" name="Google Shape;90;p15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" name="Google Shape;91;p1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3324920" y="29396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backend /Django</a:t>
              </a:r>
              <a:endParaRPr sz="12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6AA84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62 h</a:t>
              </a:r>
              <a:endParaRPr sz="1000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7106128" y="1956830"/>
            <a:ext cx="1418334" cy="1810200"/>
            <a:chOff x="4511544" y="1575830"/>
            <a:chExt cx="1418334" cy="1810200"/>
          </a:xfrm>
        </p:grpSpPr>
        <p:cxnSp>
          <p:nvCxnSpPr>
            <p:cNvPr id="96" name="Google Shape;96;p15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7" name="Google Shape;97;p15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4619580" y="29396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 b="1">
                  <a:solidFill>
                    <a:srgbClr val="F1C23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frontend /React</a:t>
              </a:r>
              <a:endParaRPr sz="1200" b="1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F1C23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72 h</a:t>
              </a:r>
              <a:endParaRPr sz="1000">
                <a:solidFill>
                  <a:srgbClr val="F1C23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347377" y="252150"/>
            <a:ext cx="43815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Fullstack Developer Bootcamp</a:t>
            </a:r>
            <a:endParaRPr sz="2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618820" y="1956830"/>
            <a:ext cx="3888117" cy="1810193"/>
            <a:chOff x="618820" y="1574025"/>
            <a:chExt cx="3888117" cy="1810193"/>
          </a:xfrm>
        </p:grpSpPr>
        <p:cxnSp>
          <p:nvCxnSpPr>
            <p:cNvPr id="104" name="Google Shape;104;p15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15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15"/>
            <p:cNvGrpSpPr/>
            <p:nvPr/>
          </p:nvGrpSpPr>
          <p:grpSpPr>
            <a:xfrm>
              <a:off x="719081" y="1574025"/>
              <a:ext cx="3787857" cy="1810193"/>
              <a:chOff x="1314039" y="1574025"/>
              <a:chExt cx="3787857" cy="1810193"/>
            </a:xfrm>
          </p:grpSpPr>
          <p:sp>
            <p:nvSpPr>
              <p:cNvPr id="108" name="Google Shape;108;p15"/>
              <p:cNvSpPr txBox="1"/>
              <p:nvPr/>
            </p:nvSpPr>
            <p:spPr>
              <a:xfrm>
                <a:off x="3934596" y="2797718"/>
                <a:ext cx="1167300" cy="58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 b="1">
                    <a:solidFill>
                      <a:srgbClr val="6AA84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python (+OOP)</a:t>
                </a:r>
                <a:endParaRPr sz="12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" name="Google Shape;109;p15"/>
              <p:cNvSpPr txBox="1"/>
              <p:nvPr/>
            </p:nvSpPr>
            <p:spPr>
              <a:xfrm>
                <a:off x="1314039" y="15740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pl" sz="1000" b="1">
                    <a:solidFill>
                      <a:srgbClr val="6AA84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11 h</a:t>
                </a:r>
                <a:endParaRPr sz="1000" b="1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619638" y="4382650"/>
            <a:ext cx="23913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252h / 420h</a:t>
            </a:r>
            <a:endParaRPr sz="20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1146806" y="1045375"/>
            <a:ext cx="5333113" cy="376864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-12" y="252150"/>
            <a:ext cx="34782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Harmonogram zajęć</a:t>
            </a:r>
            <a:endParaRPr sz="2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subTitle" idx="1"/>
          </p:nvPr>
        </p:nvSpPr>
        <p:spPr>
          <a:xfrm>
            <a:off x="8179525" y="2719725"/>
            <a:ext cx="686700" cy="1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wt</a:t>
            </a:r>
            <a:endParaRPr sz="27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7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cz</a:t>
            </a:r>
            <a:endParaRPr sz="27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7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b="1">
                <a:solidFill>
                  <a:srgbClr val="373737"/>
                </a:solidFill>
                <a:latin typeface="Montserrat"/>
                <a:ea typeface="Montserrat"/>
                <a:cs typeface="Montserrat"/>
                <a:sym typeface="Montserrat"/>
              </a:rPr>
              <a:t>sb</a:t>
            </a:r>
            <a:endParaRPr sz="2700" b="1">
              <a:solidFill>
                <a:srgbClr val="3737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800" y="1269950"/>
            <a:ext cx="1897475" cy="17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1875" y="1269950"/>
            <a:ext cx="1897475" cy="17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7400" y="3003750"/>
            <a:ext cx="1897476" cy="180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0800" y="3003750"/>
            <a:ext cx="18974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18225" y="2617750"/>
            <a:ext cx="1361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Mikołaj</a:t>
            </a:r>
            <a:endParaRPr sz="18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249150" y="4477925"/>
            <a:ext cx="1361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Piotrek</a:t>
            </a:r>
            <a:endParaRPr sz="18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5113350" y="2617750"/>
            <a:ext cx="1361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Piotrek</a:t>
            </a:r>
            <a:endParaRPr sz="18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5041950" y="4477925"/>
            <a:ext cx="1361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Kuba</a:t>
            </a:r>
            <a:endParaRPr sz="18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280125" y="252150"/>
            <a:ext cx="41238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Osoby, które będą Cię uczyć</a:t>
            </a:r>
            <a:endParaRPr sz="2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6737475" y="1525125"/>
            <a:ext cx="2406600" cy="21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2828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HTML, CSS, PYTHON, JAVASCRIPT, JQUERY, API, SASS, REACT, DJANGO, SQL, BAZY DANYCH</a:t>
            </a:r>
            <a:endParaRPr sz="2400">
              <a:solidFill>
                <a:srgbClr val="28282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25" y="-10"/>
            <a:ext cx="1060075" cy="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47377" y="252150"/>
            <a:ext cx="43815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Fullstack Developer Bootcamp</a:t>
            </a:r>
            <a:endParaRPr sz="2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086" y="1173800"/>
            <a:ext cx="2825846" cy="146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00" y="1173803"/>
            <a:ext cx="2201975" cy="146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4250" y="3064823"/>
            <a:ext cx="2685330" cy="14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7975" y="3064825"/>
            <a:ext cx="2860944" cy="14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063" y="1104900"/>
            <a:ext cx="4261874" cy="26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311700" y="4111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krakow@codebrainers.pl / (+48) 607-999-696</a:t>
            </a:r>
            <a:endParaRPr sz="20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Montserrat</vt:lpstr>
      <vt:lpstr>Montserrat ExtraBold</vt:lpstr>
      <vt:lpstr>Montserrat SemiBold</vt:lpstr>
      <vt:lpstr>Montserrat Medium</vt:lpstr>
      <vt:lpstr>Simple Dark</vt:lpstr>
      <vt:lpstr>Fullstack Developer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Developer</dc:title>
  <cp:lastModifiedBy>Mikołaj Leszczuk</cp:lastModifiedBy>
  <cp:revision>1</cp:revision>
  <dcterms:modified xsi:type="dcterms:W3CDTF">2020-11-26T00:27:54Z</dcterms:modified>
</cp:coreProperties>
</file>