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721"/>
  </p:normalViewPr>
  <p:slideViewPr>
    <p:cSldViewPr snapToGrid="0">
      <p:cViewPr varScale="1">
        <p:scale>
          <a:sx n="145" d="100"/>
          <a:sy n="145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bd0ddc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bd0ddc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17a46c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17a46c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01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72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410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5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4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565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87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907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08.09.2020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022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08.09.2020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364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08.09.2020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322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996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250" y="272700"/>
            <a:ext cx="629100" cy="3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sqlitebrowser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rive.google.com/file/d/1z50JsMVKgn9k6Z1QSxN92y794luG7IqT/view?usp=sharing" TargetMode="External"/><Relationship Id="rId5" Type="http://schemas.openxmlformats.org/officeDocument/2006/relationships/hyperlink" Target="https://drive.google.com/file/d/1wNR7fdG2Onm6jPepC_kjMLM75grAHSgZ/view?usp=sharing" TargetMode="External"/><Relationship Id="rId4" Type="http://schemas.openxmlformats.org/officeDocument/2006/relationships/hyperlink" Target="https://sqliteonlin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Przygotowanie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Leszczuk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45075"/>
            <a:ext cx="39999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Pobierz</a:t>
            </a:r>
            <a:r>
              <a:rPr lang="en-GB" dirty="0"/>
              <a:t> program do </a:t>
            </a:r>
            <a:r>
              <a:rPr lang="en-GB" dirty="0" err="1"/>
              <a:t>obsługi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DB Browser for SQLite: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https://sqlitebrowser.org/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Alternatywa</a:t>
            </a:r>
            <a:r>
              <a:rPr lang="en-GB" dirty="0"/>
              <a:t> to SQL </a:t>
            </a:r>
            <a:r>
              <a:rPr lang="en-GB" dirty="0" err="1"/>
              <a:t>OnLine</a:t>
            </a:r>
            <a:r>
              <a:rPr lang="en-GB" dirty="0"/>
              <a:t> IDE: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https://sqliteonline.com/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Baza</a:t>
            </a:r>
            <a:r>
              <a:rPr lang="en-GB" dirty="0"/>
              <a:t> danych do </a:t>
            </a:r>
            <a:r>
              <a:rPr lang="en-GB" dirty="0" err="1"/>
              <a:t>zaimportowania</a:t>
            </a:r>
            <a:r>
              <a:rPr lang="en-GB" dirty="0"/>
              <a:t> w </a:t>
            </a:r>
            <a:r>
              <a:rPr lang="en-GB" dirty="0" err="1"/>
              <a:t>programie</a:t>
            </a:r>
            <a:r>
              <a:rPr lang="en-GB" dirty="0"/>
              <a:t> DB Browser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endParaRPr b="1" dirty="0">
              <a:solidFill>
                <a:schemeClr val="bg2"/>
              </a:solidFill>
              <a:highlight>
                <a:schemeClr val="accen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/>
              <a:t>Schemat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z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/>
              <a:t>znajdziesz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dbdiagram.png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201" y="507025"/>
            <a:ext cx="3960297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 za uwagę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 Python – funkcje – programowanie funkcyjne</Template>
  <TotalTime>2</TotalTime>
  <Words>68</Words>
  <Application>Microsoft Macintosh PowerPoint</Application>
  <PresentationFormat>Pokaz na ekranie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00 Python – powitanie</vt:lpstr>
      <vt:lpstr>SQL – Przygotowanie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Przygotowanie</dc:title>
  <cp:lastModifiedBy>Mikołaj Leszczuk</cp:lastModifiedBy>
  <cp:revision>3</cp:revision>
  <dcterms:modified xsi:type="dcterms:W3CDTF">2020-09-07T22:50:42Z</dcterms:modified>
</cp:coreProperties>
</file>