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Montserrat Extra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bold r:id="rId18"/>
      <p:italic r:id="rId19"/>
      <p:boldItalic r:id="rId20"/>
    </p:embeddedFont>
    <p:embeddedFont>
      <p:font typeface="Montserrat SemiBold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1"/>
    <p:restoredTop sz="94653"/>
  </p:normalViewPr>
  <p:slideViewPr>
    <p:cSldViewPr snapToGrid="0">
      <p:cViewPr varScale="1">
        <p:scale>
          <a:sx n="226" d="100"/>
          <a:sy n="226" d="100"/>
        </p:scale>
        <p:origin x="4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1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pl-PL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pierwsze zajęcia / zagadnienia</a:t>
            </a:r>
            <a:endParaRPr lang="en-PL" sz="12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PL" sz="12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PL" sz="1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Układ zajęć:</a:t>
            </a:r>
            <a:endParaRPr lang="en-PL" sz="1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PL" sz="1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Powitanie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 – „fajnie, że jesteście”;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przedstawienie się (</a:t>
            </a:r>
            <a:r>
              <a:rPr lang="pl-PL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nazywam się tak i tak i będę miał z Wam dwa pierwsze zajęcia i potem moduł z </a:t>
            </a:r>
            <a:r>
              <a:rPr lang="pl-PL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pythonem</a:t>
            </a:r>
            <a:r>
              <a:rPr lang="pl-PL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ale o harmonogramie kursu jeszcze poopowiadam za chwilę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);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czy udało się robić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prework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zainstalować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VMkę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czy były jakieś problemy(?);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jeśli były jakieś problemy (np. komuś wyskakuje błąd) -&gt; po wstępie odnośnie zajęć zrobimy sobie chwilową przerwę, żeby nie trzymać całej grupy i postaram się pomóc, a o ten czas przedłużymy sobie dzisiejsze zajęcia lub sobotnie; 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Wstęp do kursu (prezentacja)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Ew. przerwa – pomoc z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preworkiem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gdyby były problemy;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Zajęcia –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/git;</a:t>
            </a:r>
            <a:endParaRPr lang="en-PL" sz="18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b7979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b7979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góra lodowa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czym się będziemy zajmować przez cały kurs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czego się nauczycie: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tworzenie profesjonalnych stron / aplikacji webowych;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to jest kurs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fullstackowy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więc nauczymy się i front i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backendu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często za małym widocznym kawałkiem idzie cała logika i bebechy aplikacji;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krótko: warstwa widoczna od strony użytkownika + bebechy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nawet pracując jako frontend /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przydaje się wiedza z drugiej strony;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na kursie będzie solidna nauka programowania + frameworki wykorzystywane na co dzień przy tworzeniu projektów (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6b79796a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6b79796a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wykres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krótkie omówienie tematyki kursu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kurs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fullstackowy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więc zarówno front, jak i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zaczynamy od git/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shella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na którym poznamy środowisko tekstowe, moduł jest jako pierwszy, żeby projekty na kolejnym module można już było przechowywać w repozytorium;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potem web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gdzie będzie mega dużo praktyki i pierwsze projekty w tym wykorzystamy przerwę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swiąteczną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na np. większy projekt (tematyka: HTML, CSS, SCSS,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podstawy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python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solidna nauka programowania w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pythonie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programowania obiektowego. Python przyda się i na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backendzie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ale jest też przydatny np. przy data science, automatyzacji testów itd. Znajomość jednego języka programowania ułatwia również naukę kolejnych;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bazy danych i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i frontend (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– dwa moduł z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frameworkami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gdzie wykorzystamy wcześniejszą i nową wiedzę do tworzenia realnych, większych projektów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b79796a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b79796a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harmonogram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zajęć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krótkie omówienie harmonogramu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zajęcia są we wtorki / czwartki / soboty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gdybyście chcieli coś zmienić, np. zamienić jedną wolną sobotę na inną – dawajcie znać;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gdyby było za szybko / wolno – również dawajcie znać;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b79796a2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b79796a2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prowadzący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krótkie omówienie prowadzących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„tu jeszcze slajd, gdzie są nasi prowadzący obecną edycję”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Mikołaj -&gt;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/git, python (wspólnie z Piotrkiem),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Piotrek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Banaszkewicz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python;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Piotrek Arciszewski -&gt; web (z nim się będziecie widzieć już w przyszłym tygodniu)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Kuba -&gt;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React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b79796a2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b79796a2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slack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kilka kwestii organizacyjnych: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wszyscy macie już dostęp do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Slacka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mam nadzieję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zajęcia są na zoomie -&gt; linki do zajęć będą pojawiać się na kanale grupowym na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Slacku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po zajęciach materiały z zajęć (nagrania, slajdy itd.) -&gt; również będą pojawiać się na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Slacku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Będzie osobny 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kanał 2020-11org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gdzie będą zebrane w całość nagrania i materiały;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czasem przed zajęciami będziemy Was prosili o przeczytanie / przećwiczenie czegoś, linki również będą na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Slacku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Tak samo, jak zadania domowe;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po pierwszym module zadania / projekty będziemy umieszczać również na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githubie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więc prowadzący będą mieli dostęp do Waszych projektów / zadań na bieżąco;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gdybyście potrzebowali pomocy między zajęciami – piszcie śmiało na kanale grupowym lub bezpośrednio do nas;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po lewej mamy nasz kanał (tylko nasza grupa) i kanały ogólne, gdzie są również uczestnicy 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42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b79796a2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b79796a2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logotypy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 na koniec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całość zajęć na Zoomie + kontaktujemy się na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Slacku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nie potrzebujecie żadnych płatnych wersji;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w kolejnej części kursu będziemy wykorzystywać Visual Studio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(m.in. web, dostaliście krótki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prework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 kolejnej kolejnej części kursu również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pyCharm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t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utaj dostaniecie od nas bezpłatne licencje;</a:t>
            </a:r>
            <a:endParaRPr lang="en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46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Montserrat"/>
                <a:ea typeface="Montserrat"/>
                <a:cs typeface="Montserrat"/>
                <a:sym typeface="Montserrat"/>
              </a:rPr>
              <a:t>Fullstack Developer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58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Bootcamp</a:t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" y="514875"/>
            <a:ext cx="6215268" cy="432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074875" y="3528875"/>
            <a:ext cx="16764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2000"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074875" y="1092675"/>
            <a:ext cx="16764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2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814538" y="2571750"/>
            <a:ext cx="16764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fullstack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737475" y="1525125"/>
            <a:ext cx="2406600" cy="21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0303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HTML, CSS, PYTHON, JAVASCRIPT, JQUERY, API, SASS, REACT, DJANGO, SQL, BAZY DANYCH</a:t>
            </a:r>
            <a:endParaRPr sz="2400">
              <a:solidFill>
                <a:srgbClr val="30303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846460" y="1956830"/>
            <a:ext cx="2488947" cy="1810188"/>
            <a:chOff x="846460" y="1575830"/>
            <a:chExt cx="2488947" cy="1810188"/>
          </a:xfrm>
        </p:grpSpPr>
        <p:cxnSp>
          <p:nvCxnSpPr>
            <p:cNvPr id="72" name="Google Shape;72;p15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15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846460" y="2939618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git 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/shell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FFD966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51 h</a:t>
              </a:r>
              <a:endParaRPr sz="10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2046820" y="1956830"/>
            <a:ext cx="2585633" cy="1629075"/>
            <a:chOff x="2046820" y="1575830"/>
            <a:chExt cx="2585633" cy="1629075"/>
          </a:xfrm>
        </p:grpSpPr>
        <p:cxnSp>
          <p:nvCxnSpPr>
            <p:cNvPr id="78" name="Google Shape;78;p1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1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046820" y="275850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F1C23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</a:t>
              </a:r>
              <a:endParaRPr sz="12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93C47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45 h</a:t>
              </a:r>
              <a:endParaRPr sz="1000">
                <a:solidFill>
                  <a:srgbClr val="93C47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511544" y="1956830"/>
            <a:ext cx="1418334" cy="1810200"/>
            <a:chOff x="4511544" y="1575830"/>
            <a:chExt cx="1418334" cy="1810200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5;p1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4511780" y="293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bazy danych /sql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6AA84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11 h</a:t>
              </a:r>
              <a:endParaRPr sz="1000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808702" y="1956830"/>
            <a:ext cx="1418334" cy="1810200"/>
            <a:chOff x="3214118" y="1575830"/>
            <a:chExt cx="1418334" cy="18102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" name="Google Shape;91;p1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3324920" y="293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backend /Django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6AA84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62 h</a:t>
              </a:r>
              <a:endParaRPr sz="1000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7106128" y="1956830"/>
            <a:ext cx="1418334" cy="1810200"/>
            <a:chOff x="4511544" y="1575830"/>
            <a:chExt cx="1418334" cy="18102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p1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4619580" y="293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F1C23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 /React</a:t>
              </a:r>
              <a:endParaRPr sz="12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F1C23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72 h</a:t>
              </a:r>
              <a:endParaRPr sz="10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347377" y="252150"/>
            <a:ext cx="43815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Fullstack Developer Bootcamp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18820" y="1956830"/>
            <a:ext cx="3888117" cy="1810193"/>
            <a:chOff x="618820" y="1574025"/>
            <a:chExt cx="3888117" cy="1810193"/>
          </a:xfrm>
        </p:grpSpPr>
        <p:cxnSp>
          <p:nvCxnSpPr>
            <p:cNvPr id="104" name="Google Shape;104;p15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5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15"/>
            <p:cNvGrpSpPr/>
            <p:nvPr/>
          </p:nvGrpSpPr>
          <p:grpSpPr>
            <a:xfrm>
              <a:off x="719081" y="1574025"/>
              <a:ext cx="3787857" cy="1810193"/>
              <a:chOff x="1314039" y="1574025"/>
              <a:chExt cx="3787857" cy="1810193"/>
            </a:xfrm>
          </p:grpSpPr>
          <p:sp>
            <p:nvSpPr>
              <p:cNvPr id="108" name="Google Shape;108;p15"/>
              <p:cNvSpPr txBox="1"/>
              <p:nvPr/>
            </p:nvSpPr>
            <p:spPr>
              <a:xfrm>
                <a:off x="3934596" y="2797718"/>
                <a:ext cx="1167300" cy="58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 b="1">
                    <a:solidFill>
                      <a:srgbClr val="6AA84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python (+OOP)</a:t>
                </a:r>
                <a:endParaRPr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" name="Google Shape;109;p15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l" sz="1000" b="1">
                    <a:solidFill>
                      <a:srgbClr val="6AA84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11 h</a:t>
                </a:r>
                <a:endParaRPr sz="10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619638" y="4382650"/>
            <a:ext cx="23913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252h / 420h</a:t>
            </a:r>
            <a:endParaRPr sz="20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-12" y="252150"/>
            <a:ext cx="34782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Harmonogram zajęć</a:t>
            </a:r>
            <a:endParaRPr sz="20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8179525" y="2719725"/>
            <a:ext cx="686700" cy="1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wt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cz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sb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85DF55D-BE0C-9A45-A753-16C4C552A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44" y="896645"/>
            <a:ext cx="5913778" cy="3932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00" y="1269950"/>
            <a:ext cx="1897475" cy="1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875" y="1269950"/>
            <a:ext cx="1897475" cy="1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7400" y="3003750"/>
            <a:ext cx="1897476" cy="180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0800" y="3003750"/>
            <a:ext cx="18974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18225" y="2617750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Mikołaj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249150" y="4477925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Piotrek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5113350" y="2617750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Piotrek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5041950" y="4477925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Kuba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280125" y="252150"/>
            <a:ext cx="41238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Osoby, które będą Cię uczyć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6737475" y="1525125"/>
            <a:ext cx="2406600" cy="21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828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HTML, CSS, PYTHON, JAVASCRIPT, JQUERY, API, SASS, REACT, DJANGO, SQL, BAZY DANYCH</a:t>
            </a:r>
            <a:endParaRPr sz="2400">
              <a:solidFill>
                <a:srgbClr val="28282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15121625-C0CC-7740-883D-F0B266824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5F09D92F-8876-414E-9C0E-934D8D432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4332AD41-04B1-BB45-A14A-D256280D2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2F27A520-2A15-7749-BF8F-02436D9F1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68FBA60-D76D-9E43-AC56-4459971A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38034"/>
            <a:ext cx="7448365" cy="3792181"/>
          </a:xfrm>
          <a:prstGeom prst="rect">
            <a:avLst/>
          </a:prstGeom>
        </p:spPr>
      </p:pic>
      <p:sp>
        <p:nvSpPr>
          <p:cNvPr id="27" name="Google Shape;116;p16">
            <a:extLst>
              <a:ext uri="{FF2B5EF4-FFF2-40B4-BE49-F238E27FC236}">
                <a16:creationId xmlns:a16="http://schemas.microsoft.com/office/drawing/2014/main" id="{1621B73C-8DFB-7E44-968A-6111EAE0E640}"/>
              </a:ext>
            </a:extLst>
          </p:cNvPr>
          <p:cNvSpPr txBox="1">
            <a:spLocks/>
          </p:cNvSpPr>
          <p:nvPr/>
        </p:nvSpPr>
        <p:spPr>
          <a:xfrm>
            <a:off x="-12" y="252150"/>
            <a:ext cx="34782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l-PL" sz="2000" dirty="0" err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Slack</a:t>
            </a:r>
            <a:r>
              <a:rPr lang="pl-PL" sz="2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 kontakt z nami</a:t>
            </a:r>
          </a:p>
        </p:txBody>
      </p:sp>
    </p:spTree>
    <p:extLst>
      <p:ext uri="{BB962C8B-B14F-4D97-AF65-F5344CB8AC3E}">
        <p14:creationId xmlns:p14="http://schemas.microsoft.com/office/powerpoint/2010/main" val="41673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47377" y="252150"/>
            <a:ext cx="43815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Fullstack Developer Bootcamp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086" y="1173800"/>
            <a:ext cx="2825846" cy="146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00" y="1173803"/>
            <a:ext cx="2201975" cy="146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4250" y="3064823"/>
            <a:ext cx="2685330" cy="14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7975" y="3064825"/>
            <a:ext cx="2860944" cy="14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820</Words>
  <Application>Microsoft Macintosh PowerPoint</Application>
  <PresentationFormat>On-screen Show (16:9)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</vt:lpstr>
      <vt:lpstr>Montserrat ExtraBold</vt:lpstr>
      <vt:lpstr>Montserrat SemiBold</vt:lpstr>
      <vt:lpstr>Montserrat Medium</vt:lpstr>
      <vt:lpstr>Simple Dark</vt:lpstr>
      <vt:lpstr>Fullstack Developer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Developer</dc:title>
  <cp:lastModifiedBy>Mikołaj Leszczuk</cp:lastModifiedBy>
  <cp:revision>5</cp:revision>
  <dcterms:modified xsi:type="dcterms:W3CDTF">2020-11-26T12:35:46Z</dcterms:modified>
</cp:coreProperties>
</file>