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/>
    <p:restoredTop sz="94763"/>
  </p:normalViewPr>
  <p:slideViewPr>
    <p:cSldViewPr snapToGrid="0">
      <p:cViewPr varScale="1">
        <p:scale>
          <a:sx n="226" d="100"/>
          <a:sy n="226" d="100"/>
        </p:scale>
        <p:origin x="4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99919223-19CD-6647-A6AD-D2640C0A35D5}"/>
    <pc:docChg chg="custSel modSld">
      <pc:chgData name="Mikołaj Leszczuk" userId="f51ff640-68ca-4f5b-81f1-7b807841f46e" providerId="ADAL" clId="{99919223-19CD-6647-A6AD-D2640C0A35D5}" dt="2020-11-09T18:19:09.139" v="1" actId="1577"/>
      <pc:docMkLst>
        <pc:docMk/>
      </pc:docMkLst>
      <pc:sldChg chg="modSp mod">
        <pc:chgData name="Mikołaj Leszczuk" userId="f51ff640-68ca-4f5b-81f1-7b807841f46e" providerId="ADAL" clId="{99919223-19CD-6647-A6AD-D2640C0A35D5}" dt="2020-11-09T18:19:09.139" v="1" actId="1577"/>
        <pc:sldMkLst>
          <pc:docMk/>
          <pc:sldMk cId="0" sldId="257"/>
        </pc:sldMkLst>
        <pc:spChg chg="mod">
          <ac:chgData name="Mikołaj Leszczuk" userId="f51ff640-68ca-4f5b-81f1-7b807841f46e" providerId="ADAL" clId="{99919223-19CD-6647-A6AD-D2640C0A35D5}" dt="2020-11-09T18:19:09.139" v="1" actId="1577"/>
          <ac:spMkLst>
            <pc:docMk/>
            <pc:sldMk cId="0" sldId="257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bd0ddc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bd0ddc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17a46c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17a46c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47E1B-2885-7C44-B6FD-C499A3E2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06DB5C-8D4A-4345-B46E-80ED2E52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265942-4C8C-6B4E-8937-503246B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4016-EC88-1441-A65F-3C84A03A869D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9FC21C-18D7-6840-B79D-D56A2440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27B9DC-E7D9-FA48-925C-02E63820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01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31F26-6AF9-7F47-9A2A-8654904D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831AF1-EEC4-164F-A0C2-3E7D4FE1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A4CD1E-8F3C-E345-8313-8D29F90B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7EC2-3579-AE44-9FB1-611981B95D1F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811E1-BEA7-834A-AA40-4EE6D13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B875F0-482B-8340-80B0-A9D7A20D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724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F83878-A3BB-A048-827A-4EBEB7A9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A4FEE7-8C7C-E247-AC7E-4DB92317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E6911F-9C5E-604E-9BDB-CA9A4114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ACF8-2331-3542-ACC1-73975B5FFCB8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1AC09-851F-CF46-BFCC-25EED48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D5292-4F76-FE4C-BF27-18A1521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410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5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4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8C055-7962-454C-B4C5-9FE48DF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0687E7-7AC0-DA41-ABF5-EEFA61BC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C05681-DFB4-FA45-BAC2-C762C57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B67E7A-5AAA-2A4A-B45E-7C7E9AA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8B2F7-C43A-D944-8061-E517AA53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565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45B13-A3E7-AB4A-86B4-CBA74CD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040F85-4492-2E43-ACBA-0AA07EC8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58664-2034-4145-BB55-C98EC6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12B-6FAD-2440-98E1-30209B926D6F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56EBED-C173-2447-B70E-6A4B2A1E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9FEB7A-9F25-F040-9275-ED7D7B2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87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7BA2-E988-754E-A993-419927E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041357-7EEA-9B4D-A1AE-0B6BAE63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AD84E7-47B0-374D-A0B5-6023EF2D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7209E2-382D-9F4C-8C52-0DA8A0EC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4DD-AD75-8D4D-A4B3-3496B5BAAAFC}" type="datetime1">
              <a:rPr lang="pl-PL" smtClean="0"/>
              <a:t>09.11.2020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EC425A-5804-2E49-8AA5-51B9B9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F2EEAC-BF07-8645-A393-ED684FBD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907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4A48D-FA45-DF40-A106-8F3A2CE0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163EE-A659-2948-B9FE-D0D5D656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32EFA6-5836-E94A-BD83-BA20161B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FB85B9-5387-FF47-8552-97E0401F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B7DA30-7A98-0245-B709-B9E1AB967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94B4AF-3062-EE41-B450-4554AC4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DAB-4050-A745-BB0F-95F147F83C3D}" type="datetime1">
              <a:rPr lang="pl-PL" smtClean="0"/>
              <a:t>09.11.2020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991878-A411-CB49-AD55-00A063EF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B55EA33-AC02-AD46-9755-9D74B52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022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5CBE6-7A5F-524C-B898-8048FFE3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D6A134-17AE-E74D-9508-73732BC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06E6-40D3-324A-915C-CA5DEA707587}" type="datetime1">
              <a:rPr lang="pl-PL" smtClean="0"/>
              <a:t>09.11.2020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E62824-EB3D-D24A-995A-7A43AAF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9793CA-6BED-6246-BF3C-C62C12A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364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96A2479-1D4D-9447-A7F9-4F9B67CA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E5AD-84CD-8047-BF75-5D0E2BAABBC0}" type="datetime1">
              <a:rPr lang="pl-PL" smtClean="0"/>
              <a:t>09.11.2020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40DEE8-53C4-0E4E-B34C-9AE03FE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08CFEE-CA69-5544-B7E7-EAADF5AE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3225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1A69E-D5E4-B94D-B4DB-25F4465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DE349-F588-F147-ADE2-F4442787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183EB9-9091-F14D-8AA1-2FF0A476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1D767C-DC9A-B144-A108-C08691DE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F8A-8C12-CC4F-BC5A-3A0D6A1C4391}" type="datetime1">
              <a:rPr lang="pl-PL" smtClean="0"/>
              <a:t>09.11.2020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8C0EDF-38F1-F942-9785-8FAA31F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8AB80C-84D0-C544-A66E-1DA390F2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996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AB5D1-7D1A-1C47-8F15-13FC3B4A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A51B6B-00DE-7242-92E0-89465577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1F7E96-3A81-C149-B2C3-71269993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6B1216-EF7D-3144-8604-56CA5A4D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84D-DC26-794A-86F2-3866F0182936}" type="datetime1">
              <a:rPr lang="pl-PL" smtClean="0"/>
              <a:t>09.11.2020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7A0ED1-FE16-6A41-ABD0-F82F2863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61CDF-AB17-A242-844B-3ECFB756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6A0A51-144D-2A4D-8209-8A48F14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2E1FE1-57F8-3342-942D-6C55A23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9BD565-640A-5E46-8F59-EAB74CE7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FEA4-C60A-B842-8474-0CC76535D062}" type="datetime1">
              <a:rPr lang="pl-PL" smtClean="0"/>
              <a:t>09.11.2020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27B861-0A9E-7044-BE35-BA41C5430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84217-08CC-CA43-B6C1-6036BB0C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3E9FEE-A18C-384F-B794-C5562B85B5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6250" y="272700"/>
            <a:ext cx="629100" cy="3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sqlitebrowser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rive.google.com/file/d/1z50JsMVKgn9k6Z1QSxN92y794luG7IqT/view?usp=sharing" TargetMode="External"/><Relationship Id="rId5" Type="http://schemas.openxmlformats.org/officeDocument/2006/relationships/hyperlink" Target="https://github.com/miklesz/CodeBrainers/blob/master/SQL/CodeBrainers.sql" TargetMode="External"/><Relationship Id="rId4" Type="http://schemas.openxmlformats.org/officeDocument/2006/relationships/hyperlink" Target="https://sqliteonlin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 – Przygotowanie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Mikołaj Leszczuk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45075"/>
            <a:ext cx="39999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Pobierz</a:t>
            </a:r>
            <a:r>
              <a:rPr lang="en-GB" dirty="0"/>
              <a:t> program do </a:t>
            </a:r>
            <a:r>
              <a:rPr lang="en-GB" dirty="0" err="1"/>
              <a:t>obsługi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danych DB Browser for SQLite: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https://sqlitebrowser.org/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Alternatywa</a:t>
            </a:r>
            <a:r>
              <a:rPr lang="en-GB" dirty="0"/>
              <a:t> to SQL </a:t>
            </a:r>
            <a:r>
              <a:rPr lang="en-GB" dirty="0" err="1"/>
              <a:t>OnLine</a:t>
            </a:r>
            <a:r>
              <a:rPr lang="en-GB" dirty="0"/>
              <a:t> IDE: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https://sqliteonline.com/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 err="1"/>
              <a:t>Baza</a:t>
            </a:r>
            <a:r>
              <a:rPr lang="en-GB" dirty="0"/>
              <a:t> danych do </a:t>
            </a:r>
            <a:r>
              <a:rPr lang="en-GB" dirty="0" err="1"/>
              <a:t>zaimportowania</a:t>
            </a:r>
            <a:r>
              <a:rPr lang="en-GB" dirty="0"/>
              <a:t> w </a:t>
            </a:r>
            <a:r>
              <a:rPr lang="en-GB" dirty="0" err="1"/>
              <a:t>programie</a:t>
            </a:r>
            <a:r>
              <a:rPr lang="en-GB" dirty="0"/>
              <a:t> DB Browser </a:t>
            </a:r>
            <a:r>
              <a:rPr lang="en-GB" dirty="0" err="1"/>
              <a:t>znajduje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CodeBrainers.sql</a:t>
            </a:r>
            <a:endParaRPr b="1" dirty="0">
              <a:solidFill>
                <a:schemeClr val="bg2"/>
              </a:solidFill>
              <a:highlight>
                <a:schemeClr val="accen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/>
              <a:t>Schemat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danych z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CodeBrainers.sql</a:t>
            </a:r>
            <a:r>
              <a:rPr lang="en-GB" dirty="0">
                <a:solidFill>
                  <a:schemeClr val="bg2"/>
                </a:solidFill>
              </a:rPr>
              <a:t> </a:t>
            </a:r>
            <a:r>
              <a:rPr lang="en-GB" dirty="0" err="1"/>
              <a:t>znajdziesz</a:t>
            </a:r>
            <a:r>
              <a:rPr lang="en-GB" dirty="0"/>
              <a:t> w </a:t>
            </a:r>
            <a:r>
              <a:rPr lang="en-GB" dirty="0" err="1"/>
              <a:t>pliku</a:t>
            </a:r>
            <a:r>
              <a:rPr lang="en-GB" dirty="0"/>
              <a:t> </a:t>
            </a:r>
            <a:r>
              <a:rPr lang="en-GB" b="1" u="sng" dirty="0">
                <a:solidFill>
                  <a:schemeClr val="bg2"/>
                </a:solidFill>
                <a:highlight>
                  <a:schemeClr val="accent1"/>
                </a:highlight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dbdiagram.png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2201" y="507025"/>
            <a:ext cx="3960297" cy="39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Dziękuję za uwagę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 Python – powitani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 Python – funkcje – programowanie funkcyjne</Template>
  <TotalTime>62</TotalTime>
  <Words>68</Words>
  <Application>Microsoft Macintosh PowerPoint</Application>
  <PresentationFormat>On-screen Show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00 Python – powitanie</vt:lpstr>
      <vt:lpstr>SQL – Przygotowanie</vt:lpstr>
      <vt:lpstr>PowerPoint Presentation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Przygotowanie</dc:title>
  <cp:lastModifiedBy>Mikołaj Leszczuk</cp:lastModifiedBy>
  <cp:revision>3</cp:revision>
  <dcterms:modified xsi:type="dcterms:W3CDTF">2020-11-09T18:19:13Z</dcterms:modified>
</cp:coreProperties>
</file>