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0" r:id="rId3"/>
    <p:sldId id="281" r:id="rId4"/>
    <p:sldId id="283" r:id="rId5"/>
    <p:sldId id="312" r:id="rId6"/>
    <p:sldId id="319" r:id="rId7"/>
    <p:sldId id="284" r:id="rId8"/>
    <p:sldId id="307" r:id="rId9"/>
    <p:sldId id="308" r:id="rId10"/>
    <p:sldId id="285" r:id="rId11"/>
    <p:sldId id="317" r:id="rId12"/>
    <p:sldId id="309" r:id="rId13"/>
    <p:sldId id="310" r:id="rId14"/>
    <p:sldId id="316" r:id="rId15"/>
    <p:sldId id="311" r:id="rId16"/>
    <p:sldId id="314" r:id="rId17"/>
    <p:sldId id="315" r:id="rId18"/>
    <p:sldId id="313" r:id="rId19"/>
    <p:sldId id="318" r:id="rId20"/>
    <p:sldId id="320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0C8BE-2E79-4BBD-AFAA-3D4CB9146E20}" v="1345" dt="2025-03-19T14:58:23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per Rindom Jensen" userId="a310f5d1-ee7a-4c45-b82c-78f0432bf078" providerId="ADAL" clId="{30F69644-461B-48D9-B7C3-E89FA25E4F52}"/>
    <pc:docChg chg="modSld">
      <pc:chgData name="Jesper Rindom Jensen" userId="a310f5d1-ee7a-4c45-b82c-78f0432bf078" providerId="ADAL" clId="{30F69644-461B-48D9-B7C3-E89FA25E4F52}" dt="2025-03-13T13:11:53.820" v="10" actId="20577"/>
      <pc:docMkLst>
        <pc:docMk/>
      </pc:docMkLst>
      <pc:sldChg chg="modSp mod">
        <pc:chgData name="Jesper Rindom Jensen" userId="a310f5d1-ee7a-4c45-b82c-78f0432bf078" providerId="ADAL" clId="{30F69644-461B-48D9-B7C3-E89FA25E4F52}" dt="2025-03-13T12:59:26.418" v="0" actId="20577"/>
        <pc:sldMkLst>
          <pc:docMk/>
          <pc:sldMk cId="2389997769" sldId="294"/>
        </pc:sldMkLst>
      </pc:sldChg>
      <pc:sldChg chg="modSp mod">
        <pc:chgData name="Jesper Rindom Jensen" userId="a310f5d1-ee7a-4c45-b82c-78f0432bf078" providerId="ADAL" clId="{30F69644-461B-48D9-B7C3-E89FA25E4F52}" dt="2025-03-13T13:11:53.820" v="10" actId="20577"/>
        <pc:sldMkLst>
          <pc:docMk/>
          <pc:sldMk cId="520415846" sldId="298"/>
        </pc:sldMkLst>
      </pc:sldChg>
    </pc:docChg>
  </pc:docChgLst>
  <pc:docChgLst>
    <pc:chgData name="Jesper Rindom Jensen" userId="a310f5d1-ee7a-4c45-b82c-78f0432bf078" providerId="ADAL" clId="{A287ED66-B071-4B07-9241-3F5B1E3F230D}"/>
    <pc:docChg chg="modSld sldOrd">
      <pc:chgData name="Jesper Rindom Jensen" userId="a310f5d1-ee7a-4c45-b82c-78f0432bf078" providerId="ADAL" clId="{A287ED66-B071-4B07-9241-3F5B1E3F230D}" dt="2025-03-20T11:21:08.043" v="16" actId="14100"/>
      <pc:docMkLst>
        <pc:docMk/>
      </pc:docMkLst>
      <pc:sldChg chg="modSp mod">
        <pc:chgData name="Jesper Rindom Jensen" userId="a310f5d1-ee7a-4c45-b82c-78f0432bf078" providerId="ADAL" clId="{A287ED66-B071-4B07-9241-3F5B1E3F230D}" dt="2025-03-18T16:29:35.908" v="1" actId="20577"/>
        <pc:sldMkLst>
          <pc:docMk/>
          <pc:sldMk cId="1147494417" sldId="256"/>
        </pc:sldMkLst>
        <pc:spChg chg="mod">
          <ac:chgData name="Jesper Rindom Jensen" userId="a310f5d1-ee7a-4c45-b82c-78f0432bf078" providerId="ADAL" clId="{A287ED66-B071-4B07-9241-3F5B1E3F230D}" dt="2025-03-18T16:29:35.908" v="1" actId="20577"/>
          <ac:spMkLst>
            <pc:docMk/>
            <pc:sldMk cId="1147494417" sldId="256"/>
            <ac:spMk id="2" creationId="{799FF89F-2772-EE0F-07DD-74C136D21C12}"/>
          </ac:spMkLst>
        </pc:spChg>
      </pc:sldChg>
      <pc:sldChg chg="ord">
        <pc:chgData name="Jesper Rindom Jensen" userId="a310f5d1-ee7a-4c45-b82c-78f0432bf078" providerId="ADAL" clId="{A287ED66-B071-4B07-9241-3F5B1E3F230D}" dt="2025-03-19T18:03:52.528" v="13"/>
        <pc:sldMkLst>
          <pc:docMk/>
          <pc:sldMk cId="1522001215" sldId="308"/>
        </pc:sldMkLst>
      </pc:sldChg>
      <pc:sldChg chg="modSp mod">
        <pc:chgData name="Jesper Rindom Jensen" userId="a310f5d1-ee7a-4c45-b82c-78f0432bf078" providerId="ADAL" clId="{A287ED66-B071-4B07-9241-3F5B1E3F230D}" dt="2025-03-18T16:52:50.214" v="11" actId="20577"/>
        <pc:sldMkLst>
          <pc:docMk/>
          <pc:sldMk cId="4217470530" sldId="313"/>
        </pc:sldMkLst>
        <pc:spChg chg="mod">
          <ac:chgData name="Jesper Rindom Jensen" userId="a310f5d1-ee7a-4c45-b82c-78f0432bf078" providerId="ADAL" clId="{A287ED66-B071-4B07-9241-3F5B1E3F230D}" dt="2025-03-18T16:52:41.257" v="9" actId="20577"/>
          <ac:spMkLst>
            <pc:docMk/>
            <pc:sldMk cId="4217470530" sldId="313"/>
            <ac:spMk id="2" creationId="{5DA2F3B4-A407-626E-C64A-84BB3215C8D7}"/>
          </ac:spMkLst>
        </pc:spChg>
        <pc:spChg chg="mod">
          <ac:chgData name="Jesper Rindom Jensen" userId="a310f5d1-ee7a-4c45-b82c-78f0432bf078" providerId="ADAL" clId="{A287ED66-B071-4B07-9241-3F5B1E3F230D}" dt="2025-03-18T16:52:50.214" v="11" actId="20577"/>
          <ac:spMkLst>
            <pc:docMk/>
            <pc:sldMk cId="4217470530" sldId="313"/>
            <ac:spMk id="3" creationId="{93DC9274-D5DC-E1DF-856A-C6692E67FBA6}"/>
          </ac:spMkLst>
        </pc:spChg>
      </pc:sldChg>
      <pc:sldChg chg="addSp modSp mod">
        <pc:chgData name="Jesper Rindom Jensen" userId="a310f5d1-ee7a-4c45-b82c-78f0432bf078" providerId="ADAL" clId="{A287ED66-B071-4B07-9241-3F5B1E3F230D}" dt="2025-03-20T11:21:08.043" v="16" actId="14100"/>
        <pc:sldMkLst>
          <pc:docMk/>
          <pc:sldMk cId="2219070156" sldId="317"/>
        </pc:sldMkLst>
        <pc:picChg chg="add mod">
          <ac:chgData name="Jesper Rindom Jensen" userId="a310f5d1-ee7a-4c45-b82c-78f0432bf078" providerId="ADAL" clId="{A287ED66-B071-4B07-9241-3F5B1E3F230D}" dt="2025-03-20T11:21:08.043" v="16" actId="14100"/>
          <ac:picMkLst>
            <pc:docMk/>
            <pc:sldMk cId="2219070156" sldId="317"/>
            <ac:picMk id="6" creationId="{391CFA9F-5128-3700-B541-6532ABC68A34}"/>
          </ac:picMkLst>
        </pc:picChg>
      </pc:sldChg>
    </pc:docChg>
  </pc:docChgLst>
  <pc:docChgLst>
    <pc:chgData name="Peter Gravgaard Andersen" userId="5390e725-c8cb-496f-b3a0-c0782535de02" providerId="ADAL" clId="{576F4745-95BE-0A48-94B7-B4562F67F5E3}"/>
    <pc:docChg chg="modSld">
      <pc:chgData name="Peter Gravgaard Andersen" userId="5390e725-c8cb-496f-b3a0-c0782535de02" providerId="ADAL" clId="{576F4745-95BE-0A48-94B7-B4562F67F5E3}" dt="2025-03-20T12:02:51.714" v="0" actId="20577"/>
      <pc:docMkLst>
        <pc:docMk/>
      </pc:docMkLst>
      <pc:sldChg chg="modSp mod">
        <pc:chgData name="Peter Gravgaard Andersen" userId="5390e725-c8cb-496f-b3a0-c0782535de02" providerId="ADAL" clId="{576F4745-95BE-0A48-94B7-B4562F67F5E3}" dt="2025-03-20T12:02:51.714" v="0" actId="20577"/>
        <pc:sldMkLst>
          <pc:docMk/>
          <pc:sldMk cId="949318363" sldId="319"/>
        </pc:sldMkLst>
        <pc:spChg chg="mod">
          <ac:chgData name="Peter Gravgaard Andersen" userId="5390e725-c8cb-496f-b3a0-c0782535de02" providerId="ADAL" clId="{576F4745-95BE-0A48-94B7-B4562F67F5E3}" dt="2025-03-20T12:02:51.714" v="0" actId="20577"/>
          <ac:spMkLst>
            <pc:docMk/>
            <pc:sldMk cId="949318363" sldId="319"/>
            <ac:spMk id="2" creationId="{DE354779-C213-13EC-5CB0-D9AA167834E5}"/>
          </ac:spMkLst>
        </pc:spChg>
      </pc:sldChg>
    </pc:docChg>
  </pc:docChgLst>
  <pc:docChgLst>
    <pc:chgData name="Jesper Rindom Jensen" userId="a310f5d1-ee7a-4c45-b82c-78f0432bf078" providerId="ADAL" clId="{E8D0C8BE-2E79-4BBD-AFAA-3D4CB9146E20}"/>
    <pc:docChg chg="undo custSel addSld delSld modSld sldOrd">
      <pc:chgData name="Jesper Rindom Jensen" userId="a310f5d1-ee7a-4c45-b82c-78f0432bf078" providerId="ADAL" clId="{E8D0C8BE-2E79-4BBD-AFAA-3D4CB9146E20}" dt="2025-03-19T14:58:23.083" v="4657" actId="20577"/>
      <pc:docMkLst>
        <pc:docMk/>
      </pc:docMkLst>
      <pc:sldChg chg="modSp mod">
        <pc:chgData name="Jesper Rindom Jensen" userId="a310f5d1-ee7a-4c45-b82c-78f0432bf078" providerId="ADAL" clId="{E8D0C8BE-2E79-4BBD-AFAA-3D4CB9146E20}" dt="2025-03-18T07:50:08.484" v="74" actId="20577"/>
        <pc:sldMkLst>
          <pc:docMk/>
          <pc:sldMk cId="1147494417" sldId="256"/>
        </pc:sldMkLst>
        <pc:spChg chg="mod">
          <ac:chgData name="Jesper Rindom Jensen" userId="a310f5d1-ee7a-4c45-b82c-78f0432bf078" providerId="ADAL" clId="{E8D0C8BE-2E79-4BBD-AFAA-3D4CB9146E20}" dt="2025-03-18T07:50:08.484" v="74" actId="20577"/>
          <ac:spMkLst>
            <pc:docMk/>
            <pc:sldMk cId="1147494417" sldId="256"/>
            <ac:spMk id="2" creationId="{799FF89F-2772-EE0F-07DD-74C136D21C12}"/>
          </ac:spMkLst>
        </pc:spChg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3867289285" sldId="257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930182876" sldId="258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261899489" sldId="259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673602011" sldId="260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2444523611" sldId="261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643969205" sldId="262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3845789028" sldId="265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974288248" sldId="268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3799272544" sldId="269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219927505" sldId="270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268091541" sldId="271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2972964704" sldId="272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3133191673" sldId="273"/>
        </pc:sldMkLst>
      </pc:sldChg>
      <pc:sldChg chg="modSp mod">
        <pc:chgData name="Jesper Rindom Jensen" userId="a310f5d1-ee7a-4c45-b82c-78f0432bf078" providerId="ADAL" clId="{E8D0C8BE-2E79-4BBD-AFAA-3D4CB9146E20}" dt="2025-03-19T14:34:37.683" v="4035" actId="20577"/>
        <pc:sldMkLst>
          <pc:docMk/>
          <pc:sldMk cId="547655806" sldId="280"/>
        </pc:sldMkLst>
        <pc:spChg chg="mod">
          <ac:chgData name="Jesper Rindom Jensen" userId="a310f5d1-ee7a-4c45-b82c-78f0432bf078" providerId="ADAL" clId="{E8D0C8BE-2E79-4BBD-AFAA-3D4CB9146E20}" dt="2025-03-19T14:34:37.683" v="4035" actId="20577"/>
          <ac:spMkLst>
            <pc:docMk/>
            <pc:sldMk cId="547655806" sldId="280"/>
            <ac:spMk id="3" creationId="{08C3085C-7BCF-608C-488B-7A2D5D572C4F}"/>
          </ac:spMkLst>
        </pc:spChg>
      </pc:sldChg>
      <pc:sldChg chg="addSp delSp modSp mod">
        <pc:chgData name="Jesper Rindom Jensen" userId="a310f5d1-ee7a-4c45-b82c-78f0432bf078" providerId="ADAL" clId="{E8D0C8BE-2E79-4BBD-AFAA-3D4CB9146E20}" dt="2025-03-19T14:57:15.165" v="4570" actId="1076"/>
        <pc:sldMkLst>
          <pc:docMk/>
          <pc:sldMk cId="295544561" sldId="281"/>
        </pc:sldMkLst>
        <pc:spChg chg="mod">
          <ac:chgData name="Jesper Rindom Jensen" userId="a310f5d1-ee7a-4c45-b82c-78f0432bf078" providerId="ADAL" clId="{E8D0C8BE-2E79-4BBD-AFAA-3D4CB9146E20}" dt="2025-03-18T07:51:22.907" v="229" actId="20577"/>
          <ac:spMkLst>
            <pc:docMk/>
            <pc:sldMk cId="295544561" sldId="281"/>
            <ac:spMk id="2" creationId="{48D90614-0BBF-B233-6737-A214E70858EE}"/>
          </ac:spMkLst>
        </pc:spChg>
        <pc:spChg chg="mod">
          <ac:chgData name="Jesper Rindom Jensen" userId="a310f5d1-ee7a-4c45-b82c-78f0432bf078" providerId="ADAL" clId="{E8D0C8BE-2E79-4BBD-AFAA-3D4CB9146E20}" dt="2025-03-18T07:52:32.425" v="403" actId="14100"/>
          <ac:spMkLst>
            <pc:docMk/>
            <pc:sldMk cId="295544561" sldId="281"/>
            <ac:spMk id="3" creationId="{33FC2B08-6C35-9965-B695-84ECE6EC8633}"/>
          </ac:spMkLst>
        </pc:spChg>
        <pc:picChg chg="add mod">
          <ac:chgData name="Jesper Rindom Jensen" userId="a310f5d1-ee7a-4c45-b82c-78f0432bf078" providerId="ADAL" clId="{E8D0C8BE-2E79-4BBD-AFAA-3D4CB9146E20}" dt="2025-03-19T14:57:15.165" v="4570" actId="1076"/>
          <ac:picMkLst>
            <pc:docMk/>
            <pc:sldMk cId="295544561" sldId="281"/>
            <ac:picMk id="5" creationId="{EC34D4DA-D8C5-8FCD-B4AB-C50B7403B970}"/>
          </ac:picMkLst>
        </pc:picChg>
      </pc:sldChg>
      <pc:sldChg chg="modSp mod">
        <pc:chgData name="Jesper Rindom Jensen" userId="a310f5d1-ee7a-4c45-b82c-78f0432bf078" providerId="ADAL" clId="{E8D0C8BE-2E79-4BBD-AFAA-3D4CB9146E20}" dt="2025-03-19T14:58:23.083" v="4657" actId="20577"/>
        <pc:sldMkLst>
          <pc:docMk/>
          <pc:sldMk cId="2094873798" sldId="283"/>
        </pc:sldMkLst>
        <pc:spChg chg="mod">
          <ac:chgData name="Jesper Rindom Jensen" userId="a310f5d1-ee7a-4c45-b82c-78f0432bf078" providerId="ADAL" clId="{E8D0C8BE-2E79-4BBD-AFAA-3D4CB9146E20}" dt="2025-03-18T07:52:56.762" v="459" actId="20577"/>
          <ac:spMkLst>
            <pc:docMk/>
            <pc:sldMk cId="2094873798" sldId="283"/>
            <ac:spMk id="2" creationId="{544D5F2E-56BD-0382-BBB8-EEEA76935145}"/>
          </ac:spMkLst>
        </pc:spChg>
        <pc:spChg chg="mod">
          <ac:chgData name="Jesper Rindom Jensen" userId="a310f5d1-ee7a-4c45-b82c-78f0432bf078" providerId="ADAL" clId="{E8D0C8BE-2E79-4BBD-AFAA-3D4CB9146E20}" dt="2025-03-19T14:58:23.083" v="4657" actId="20577"/>
          <ac:spMkLst>
            <pc:docMk/>
            <pc:sldMk cId="2094873798" sldId="283"/>
            <ac:spMk id="3" creationId="{FA0BAD23-B2AE-EFA0-0AEC-C51E6207BDC4}"/>
          </ac:spMkLst>
        </pc:spChg>
      </pc:sldChg>
      <pc:sldChg chg="modSp mod">
        <pc:chgData name="Jesper Rindom Jensen" userId="a310f5d1-ee7a-4c45-b82c-78f0432bf078" providerId="ADAL" clId="{E8D0C8BE-2E79-4BBD-AFAA-3D4CB9146E20}" dt="2025-03-19T14:19:18.284" v="4017" actId="20577"/>
        <pc:sldMkLst>
          <pc:docMk/>
          <pc:sldMk cId="1466093657" sldId="284"/>
        </pc:sldMkLst>
        <pc:spChg chg="mod">
          <ac:chgData name="Jesper Rindom Jensen" userId="a310f5d1-ee7a-4c45-b82c-78f0432bf078" providerId="ADAL" clId="{E8D0C8BE-2E79-4BBD-AFAA-3D4CB9146E20}" dt="2025-03-18T08:02:01.973" v="838" actId="20577"/>
          <ac:spMkLst>
            <pc:docMk/>
            <pc:sldMk cId="1466093657" sldId="284"/>
            <ac:spMk id="2" creationId="{C03FE4D8-71D8-8F82-6C19-AAAEA61A378E}"/>
          </ac:spMkLst>
        </pc:spChg>
        <pc:spChg chg="mod">
          <ac:chgData name="Jesper Rindom Jensen" userId="a310f5d1-ee7a-4c45-b82c-78f0432bf078" providerId="ADAL" clId="{E8D0C8BE-2E79-4BBD-AFAA-3D4CB9146E20}" dt="2025-03-19T14:19:18.284" v="4017" actId="20577"/>
          <ac:spMkLst>
            <pc:docMk/>
            <pc:sldMk cId="1466093657" sldId="284"/>
            <ac:spMk id="3" creationId="{419E8A5A-D775-E630-4A57-375FFB9DBD97}"/>
          </ac:spMkLst>
        </pc:spChg>
      </pc:sldChg>
      <pc:sldChg chg="addSp modSp mod">
        <pc:chgData name="Jesper Rindom Jensen" userId="a310f5d1-ee7a-4c45-b82c-78f0432bf078" providerId="ADAL" clId="{E8D0C8BE-2E79-4BBD-AFAA-3D4CB9146E20}" dt="2025-03-18T08:31:25.157" v="1486" actId="1076"/>
        <pc:sldMkLst>
          <pc:docMk/>
          <pc:sldMk cId="4053774106" sldId="285"/>
        </pc:sldMkLst>
        <pc:spChg chg="mod">
          <ac:chgData name="Jesper Rindom Jensen" userId="a310f5d1-ee7a-4c45-b82c-78f0432bf078" providerId="ADAL" clId="{E8D0C8BE-2E79-4BBD-AFAA-3D4CB9146E20}" dt="2025-03-18T08:22:26.051" v="1316" actId="20577"/>
          <ac:spMkLst>
            <pc:docMk/>
            <pc:sldMk cId="4053774106" sldId="285"/>
            <ac:spMk id="2" creationId="{D304A756-159A-1303-51E5-BB800260897C}"/>
          </ac:spMkLst>
        </pc:spChg>
        <pc:spChg chg="mod">
          <ac:chgData name="Jesper Rindom Jensen" userId="a310f5d1-ee7a-4c45-b82c-78f0432bf078" providerId="ADAL" clId="{E8D0C8BE-2E79-4BBD-AFAA-3D4CB9146E20}" dt="2025-03-18T08:31:02.088" v="1457" actId="20577"/>
          <ac:spMkLst>
            <pc:docMk/>
            <pc:sldMk cId="4053774106" sldId="285"/>
            <ac:spMk id="3" creationId="{7961A914-613A-3DDC-076D-911329F2CC92}"/>
          </ac:spMkLst>
        </pc:spChg>
        <pc:spChg chg="add mod">
          <ac:chgData name="Jesper Rindom Jensen" userId="a310f5d1-ee7a-4c45-b82c-78f0432bf078" providerId="ADAL" clId="{E8D0C8BE-2E79-4BBD-AFAA-3D4CB9146E20}" dt="2025-03-18T08:29:38.259" v="1433" actId="1076"/>
          <ac:spMkLst>
            <pc:docMk/>
            <pc:sldMk cId="4053774106" sldId="285"/>
            <ac:spMk id="5" creationId="{872DB05D-BC5E-14B4-59D1-86D6938350F7}"/>
          </ac:spMkLst>
        </pc:spChg>
        <pc:spChg chg="add mod">
          <ac:chgData name="Jesper Rindom Jensen" userId="a310f5d1-ee7a-4c45-b82c-78f0432bf078" providerId="ADAL" clId="{E8D0C8BE-2E79-4BBD-AFAA-3D4CB9146E20}" dt="2025-03-18T08:31:25.157" v="1486" actId="1076"/>
          <ac:spMkLst>
            <pc:docMk/>
            <pc:sldMk cId="4053774106" sldId="285"/>
            <ac:spMk id="6" creationId="{7B8A26E3-4B19-9595-7D44-EA08F7FADF4F}"/>
          </ac:spMkLst>
        </pc:spChg>
        <pc:picChg chg="add mod">
          <ac:chgData name="Jesper Rindom Jensen" userId="a310f5d1-ee7a-4c45-b82c-78f0432bf078" providerId="ADAL" clId="{E8D0C8BE-2E79-4BBD-AFAA-3D4CB9146E20}" dt="2025-03-18T08:30:59.709" v="1451" actId="1076"/>
          <ac:picMkLst>
            <pc:docMk/>
            <pc:sldMk cId="4053774106" sldId="285"/>
            <ac:picMk id="3074" creationId="{649B351B-F4AF-3049-0040-C14FEDDE599A}"/>
          </ac:picMkLst>
        </pc:picChg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218115598" sldId="286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67835298" sldId="287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509842566" sldId="288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957093528" sldId="289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4279932647" sldId="290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849898098" sldId="291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2028432452" sldId="293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2389997769" sldId="294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481663254" sldId="295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227457322" sldId="296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421739915" sldId="297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520415846" sldId="298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1250723419" sldId="299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512982325" sldId="300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26277979" sldId="301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323305718" sldId="302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2988389775" sldId="303"/>
        </pc:sldMkLst>
      </pc:sldChg>
      <pc:sldChg chg="del">
        <pc:chgData name="Jesper Rindom Jensen" userId="a310f5d1-ee7a-4c45-b82c-78f0432bf078" providerId="ADAL" clId="{E8D0C8BE-2E79-4BBD-AFAA-3D4CB9146E20}" dt="2025-03-18T07:52:39.157" v="405" actId="47"/>
        <pc:sldMkLst>
          <pc:docMk/>
          <pc:sldMk cId="3783407311" sldId="304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3251466722" sldId="305"/>
        </pc:sldMkLst>
      </pc:sldChg>
      <pc:sldChg chg="del">
        <pc:chgData name="Jesper Rindom Jensen" userId="a310f5d1-ee7a-4c45-b82c-78f0432bf078" providerId="ADAL" clId="{E8D0C8BE-2E79-4BBD-AFAA-3D4CB9146E20}" dt="2025-03-18T10:30:02.569" v="2655" actId="47"/>
        <pc:sldMkLst>
          <pc:docMk/>
          <pc:sldMk cId="801722182" sldId="306"/>
        </pc:sldMkLst>
      </pc:sldChg>
      <pc:sldChg chg="addSp delSp modSp new mod">
        <pc:chgData name="Jesper Rindom Jensen" userId="a310f5d1-ee7a-4c45-b82c-78f0432bf078" providerId="ADAL" clId="{E8D0C8BE-2E79-4BBD-AFAA-3D4CB9146E20}" dt="2025-03-18T08:22:11.989" v="1302" actId="1076"/>
        <pc:sldMkLst>
          <pc:docMk/>
          <pc:sldMk cId="2682424859" sldId="307"/>
        </pc:sldMkLst>
        <pc:spChg chg="mod">
          <ac:chgData name="Jesper Rindom Jensen" userId="a310f5d1-ee7a-4c45-b82c-78f0432bf078" providerId="ADAL" clId="{E8D0C8BE-2E79-4BBD-AFAA-3D4CB9146E20}" dt="2025-03-18T08:09:12.555" v="1062" actId="20577"/>
          <ac:spMkLst>
            <pc:docMk/>
            <pc:sldMk cId="2682424859" sldId="307"/>
            <ac:spMk id="2" creationId="{63860616-3D3F-239E-619E-0C79F93D6D3C}"/>
          </ac:spMkLst>
        </pc:spChg>
        <pc:spChg chg="mod">
          <ac:chgData name="Jesper Rindom Jensen" userId="a310f5d1-ee7a-4c45-b82c-78f0432bf078" providerId="ADAL" clId="{E8D0C8BE-2E79-4BBD-AFAA-3D4CB9146E20}" dt="2025-03-18T08:22:06.550" v="1298" actId="27636"/>
          <ac:spMkLst>
            <pc:docMk/>
            <pc:sldMk cId="2682424859" sldId="307"/>
            <ac:spMk id="3" creationId="{C4A1E83E-96BE-242E-F233-5E312580B633}"/>
          </ac:spMkLst>
        </pc:spChg>
        <pc:spChg chg="add mod">
          <ac:chgData name="Jesper Rindom Jensen" userId="a310f5d1-ee7a-4c45-b82c-78f0432bf078" providerId="ADAL" clId="{E8D0C8BE-2E79-4BBD-AFAA-3D4CB9146E20}" dt="2025-03-18T08:22:11.989" v="1302" actId="1076"/>
          <ac:spMkLst>
            <pc:docMk/>
            <pc:sldMk cId="2682424859" sldId="307"/>
            <ac:spMk id="11" creationId="{196120E4-D3F1-FEDD-ADAB-2C364AD72D92}"/>
          </ac:spMkLst>
        </pc:spChg>
        <pc:picChg chg="add mod">
          <ac:chgData name="Jesper Rindom Jensen" userId="a310f5d1-ee7a-4c45-b82c-78f0432bf078" providerId="ADAL" clId="{E8D0C8BE-2E79-4BBD-AFAA-3D4CB9146E20}" dt="2025-03-18T08:22:09.455" v="1301" actId="1076"/>
          <ac:picMkLst>
            <pc:docMk/>
            <pc:sldMk cId="2682424859" sldId="307"/>
            <ac:picMk id="1029" creationId="{33198227-6EC5-41D5-6F6C-E9D7873CECC1}"/>
          </ac:picMkLst>
        </pc:picChg>
      </pc:sldChg>
      <pc:sldChg chg="addSp modSp new mod">
        <pc:chgData name="Jesper Rindom Jensen" userId="a310f5d1-ee7a-4c45-b82c-78f0432bf078" providerId="ADAL" clId="{E8D0C8BE-2E79-4BBD-AFAA-3D4CB9146E20}" dt="2025-03-18T08:21:47.232" v="1287" actId="1076"/>
        <pc:sldMkLst>
          <pc:docMk/>
          <pc:sldMk cId="1522001215" sldId="308"/>
        </pc:sldMkLst>
        <pc:spChg chg="mod">
          <ac:chgData name="Jesper Rindom Jensen" userId="a310f5d1-ee7a-4c45-b82c-78f0432bf078" providerId="ADAL" clId="{E8D0C8BE-2E79-4BBD-AFAA-3D4CB9146E20}" dt="2025-03-18T08:07:47.753" v="943" actId="20577"/>
          <ac:spMkLst>
            <pc:docMk/>
            <pc:sldMk cId="1522001215" sldId="308"/>
            <ac:spMk id="2" creationId="{4019C3AA-ECC2-21A1-8B73-7BF259D05F55}"/>
          </ac:spMkLst>
        </pc:spChg>
        <pc:spChg chg="mod">
          <ac:chgData name="Jesper Rindom Jensen" userId="a310f5d1-ee7a-4c45-b82c-78f0432bf078" providerId="ADAL" clId="{E8D0C8BE-2E79-4BBD-AFAA-3D4CB9146E20}" dt="2025-03-18T08:20:53.024" v="1275" actId="20577"/>
          <ac:spMkLst>
            <pc:docMk/>
            <pc:sldMk cId="1522001215" sldId="308"/>
            <ac:spMk id="3" creationId="{C4F444D3-5E24-0C1D-0646-D5E27013B1A0}"/>
          </ac:spMkLst>
        </pc:spChg>
        <pc:spChg chg="add mod">
          <ac:chgData name="Jesper Rindom Jensen" userId="a310f5d1-ee7a-4c45-b82c-78f0432bf078" providerId="ADAL" clId="{E8D0C8BE-2E79-4BBD-AFAA-3D4CB9146E20}" dt="2025-03-18T08:21:47.232" v="1287" actId="1076"/>
          <ac:spMkLst>
            <pc:docMk/>
            <pc:sldMk cId="1522001215" sldId="308"/>
            <ac:spMk id="4" creationId="{5B800D8D-F2AD-2F59-5FC3-D4FAE9E22E61}"/>
          </ac:spMkLst>
        </pc:spChg>
        <pc:picChg chg="add mod">
          <ac:chgData name="Jesper Rindom Jensen" userId="a310f5d1-ee7a-4c45-b82c-78f0432bf078" providerId="ADAL" clId="{E8D0C8BE-2E79-4BBD-AFAA-3D4CB9146E20}" dt="2025-03-18T08:21:44.689" v="1286" actId="1076"/>
          <ac:picMkLst>
            <pc:docMk/>
            <pc:sldMk cId="1522001215" sldId="308"/>
            <ac:picMk id="2050" creationId="{6D3B12F3-F4E0-4DD2-2976-6D5D51E418A1}"/>
          </ac:picMkLst>
        </pc:picChg>
      </pc:sldChg>
      <pc:sldChg chg="modSp new mod">
        <pc:chgData name="Jesper Rindom Jensen" userId="a310f5d1-ee7a-4c45-b82c-78f0432bf078" providerId="ADAL" clId="{E8D0C8BE-2E79-4BBD-AFAA-3D4CB9146E20}" dt="2025-03-18T09:17:42.013" v="2060" actId="20577"/>
        <pc:sldMkLst>
          <pc:docMk/>
          <pc:sldMk cId="921655987" sldId="309"/>
        </pc:sldMkLst>
        <pc:spChg chg="mod">
          <ac:chgData name="Jesper Rindom Jensen" userId="a310f5d1-ee7a-4c45-b82c-78f0432bf078" providerId="ADAL" clId="{E8D0C8BE-2E79-4BBD-AFAA-3D4CB9146E20}" dt="2025-03-18T08:30:26.221" v="1450" actId="20577"/>
          <ac:spMkLst>
            <pc:docMk/>
            <pc:sldMk cId="921655987" sldId="309"/>
            <ac:spMk id="2" creationId="{785EFAC7-6DD3-5FCD-C9B0-9B60F9C1AC84}"/>
          </ac:spMkLst>
        </pc:spChg>
        <pc:spChg chg="mod">
          <ac:chgData name="Jesper Rindom Jensen" userId="a310f5d1-ee7a-4c45-b82c-78f0432bf078" providerId="ADAL" clId="{E8D0C8BE-2E79-4BBD-AFAA-3D4CB9146E20}" dt="2025-03-18T09:17:42.013" v="2060" actId="20577"/>
          <ac:spMkLst>
            <pc:docMk/>
            <pc:sldMk cId="921655987" sldId="309"/>
            <ac:spMk id="3" creationId="{F4C9D348-3C40-A06F-3EDA-3F372C196272}"/>
          </ac:spMkLst>
        </pc:spChg>
        <pc:picChg chg="mod">
          <ac:chgData name="Jesper Rindom Jensen" userId="a310f5d1-ee7a-4c45-b82c-78f0432bf078" providerId="ADAL" clId="{E8D0C8BE-2E79-4BBD-AFAA-3D4CB9146E20}" dt="2025-03-18T09:17:09.650" v="2025" actId="1076"/>
          <ac:picMkLst>
            <pc:docMk/>
            <pc:sldMk cId="921655987" sldId="309"/>
            <ac:picMk id="5" creationId="{9A23BA1B-3300-0A93-AD7B-19D839678D41}"/>
          </ac:picMkLst>
        </pc:picChg>
      </pc:sldChg>
      <pc:sldChg chg="addSp delSp modSp new mod">
        <pc:chgData name="Jesper Rindom Jensen" userId="a310f5d1-ee7a-4c45-b82c-78f0432bf078" providerId="ADAL" clId="{E8D0C8BE-2E79-4BBD-AFAA-3D4CB9146E20}" dt="2025-03-18T09:19:48.609" v="2080" actId="1076"/>
        <pc:sldMkLst>
          <pc:docMk/>
          <pc:sldMk cId="3617059731" sldId="310"/>
        </pc:sldMkLst>
        <pc:spChg chg="mod">
          <ac:chgData name="Jesper Rindom Jensen" userId="a310f5d1-ee7a-4c45-b82c-78f0432bf078" providerId="ADAL" clId="{E8D0C8BE-2E79-4BBD-AFAA-3D4CB9146E20}" dt="2025-03-18T09:19:11.221" v="2070" actId="20577"/>
          <ac:spMkLst>
            <pc:docMk/>
            <pc:sldMk cId="3617059731" sldId="310"/>
            <ac:spMk id="2" creationId="{D3D43134-AC31-BC82-2784-774E318392EC}"/>
          </ac:spMkLst>
        </pc:spChg>
        <pc:spChg chg="add mod">
          <ac:chgData name="Jesper Rindom Jensen" userId="a310f5d1-ee7a-4c45-b82c-78f0432bf078" providerId="ADAL" clId="{E8D0C8BE-2E79-4BBD-AFAA-3D4CB9146E20}" dt="2025-03-18T09:19:39.297" v="2076" actId="207"/>
          <ac:spMkLst>
            <pc:docMk/>
            <pc:sldMk cId="3617059731" sldId="310"/>
            <ac:spMk id="5" creationId="{0746F393-A6DE-58C1-0CB3-D3D499437BBB}"/>
          </ac:spMkLst>
        </pc:spChg>
        <pc:picChg chg="add mod">
          <ac:chgData name="Jesper Rindom Jensen" userId="a310f5d1-ee7a-4c45-b82c-78f0432bf078" providerId="ADAL" clId="{E8D0C8BE-2E79-4BBD-AFAA-3D4CB9146E20}" dt="2025-03-18T09:19:48.609" v="2080" actId="1076"/>
          <ac:picMkLst>
            <pc:docMk/>
            <pc:sldMk cId="3617059731" sldId="310"/>
            <ac:picMk id="4098" creationId="{810EDB42-62A8-1483-9B28-CB5FAADCE1A2}"/>
          </ac:picMkLst>
        </pc:picChg>
      </pc:sldChg>
      <pc:sldChg chg="addSp delSp modSp new mod">
        <pc:chgData name="Jesper Rindom Jensen" userId="a310f5d1-ee7a-4c45-b82c-78f0432bf078" providerId="ADAL" clId="{E8D0C8BE-2E79-4BBD-AFAA-3D4CB9146E20}" dt="2025-03-19T14:17:46.897" v="3907" actId="27636"/>
        <pc:sldMkLst>
          <pc:docMk/>
          <pc:sldMk cId="1520291909" sldId="311"/>
        </pc:sldMkLst>
        <pc:spChg chg="mod">
          <ac:chgData name="Jesper Rindom Jensen" userId="a310f5d1-ee7a-4c45-b82c-78f0432bf078" providerId="ADAL" clId="{E8D0C8BE-2E79-4BBD-AFAA-3D4CB9146E20}" dt="2025-03-18T09:53:43.476" v="2090" actId="20577"/>
          <ac:spMkLst>
            <pc:docMk/>
            <pc:sldMk cId="1520291909" sldId="311"/>
            <ac:spMk id="2" creationId="{37E1A392-C272-5F9C-80EE-737096C498B7}"/>
          </ac:spMkLst>
        </pc:spChg>
        <pc:spChg chg="mod">
          <ac:chgData name="Jesper Rindom Jensen" userId="a310f5d1-ee7a-4c45-b82c-78f0432bf078" providerId="ADAL" clId="{E8D0C8BE-2E79-4BBD-AFAA-3D4CB9146E20}" dt="2025-03-19T14:17:46.897" v="3907" actId="27636"/>
          <ac:spMkLst>
            <pc:docMk/>
            <pc:sldMk cId="1520291909" sldId="311"/>
            <ac:spMk id="3" creationId="{39F2C064-DEA0-A4C2-C52E-16FDC1DA1297}"/>
          </ac:spMkLst>
        </pc:spChg>
        <pc:spChg chg="add mod">
          <ac:chgData name="Jesper Rindom Jensen" userId="a310f5d1-ee7a-4c45-b82c-78f0432bf078" providerId="ADAL" clId="{E8D0C8BE-2E79-4BBD-AFAA-3D4CB9146E20}" dt="2025-03-18T09:56:39.026" v="2265" actId="207"/>
          <ac:spMkLst>
            <pc:docMk/>
            <pc:sldMk cId="1520291909" sldId="311"/>
            <ac:spMk id="5" creationId="{DC5E7031-9DE8-ADC9-BBE7-E89A147F1FCA}"/>
          </ac:spMkLst>
        </pc:spChg>
        <pc:picChg chg="add mod">
          <ac:chgData name="Jesper Rindom Jensen" userId="a310f5d1-ee7a-4c45-b82c-78f0432bf078" providerId="ADAL" clId="{E8D0C8BE-2E79-4BBD-AFAA-3D4CB9146E20}" dt="2025-03-19T14:17:18.307" v="3843" actId="1076"/>
          <ac:picMkLst>
            <pc:docMk/>
            <pc:sldMk cId="1520291909" sldId="311"/>
            <ac:picMk id="5124" creationId="{CBF94D34-E6E1-B85A-ECFF-0A9FC6EBE6B7}"/>
          </ac:picMkLst>
        </pc:picChg>
      </pc:sldChg>
      <pc:sldChg chg="addSp delSp modSp new mod">
        <pc:chgData name="Jesper Rindom Jensen" userId="a310f5d1-ee7a-4c45-b82c-78f0432bf078" providerId="ADAL" clId="{E8D0C8BE-2E79-4BBD-AFAA-3D4CB9146E20}" dt="2025-03-19T14:45:13.457" v="4359" actId="1076"/>
        <pc:sldMkLst>
          <pc:docMk/>
          <pc:sldMk cId="3344690920" sldId="312"/>
        </pc:sldMkLst>
        <pc:spChg chg="mod">
          <ac:chgData name="Jesper Rindom Jensen" userId="a310f5d1-ee7a-4c45-b82c-78f0432bf078" providerId="ADAL" clId="{E8D0C8BE-2E79-4BBD-AFAA-3D4CB9146E20}" dt="2025-03-18T10:07:39.113" v="2294" actId="20577"/>
          <ac:spMkLst>
            <pc:docMk/>
            <pc:sldMk cId="3344690920" sldId="312"/>
            <ac:spMk id="2" creationId="{8F070435-18AC-6737-F3A8-87DD875A2157}"/>
          </ac:spMkLst>
        </pc:spChg>
        <pc:spChg chg="mod">
          <ac:chgData name="Jesper Rindom Jensen" userId="a310f5d1-ee7a-4c45-b82c-78f0432bf078" providerId="ADAL" clId="{E8D0C8BE-2E79-4BBD-AFAA-3D4CB9146E20}" dt="2025-03-18T10:10:52.414" v="2633" actId="113"/>
          <ac:spMkLst>
            <pc:docMk/>
            <pc:sldMk cId="3344690920" sldId="312"/>
            <ac:spMk id="3" creationId="{A4D2527B-BBC8-DFA9-4AD2-281D458E3ABF}"/>
          </ac:spMkLst>
        </pc:spChg>
        <pc:spChg chg="add mod">
          <ac:chgData name="Jesper Rindom Jensen" userId="a310f5d1-ee7a-4c45-b82c-78f0432bf078" providerId="ADAL" clId="{E8D0C8BE-2E79-4BBD-AFAA-3D4CB9146E20}" dt="2025-03-19T14:45:13.457" v="4359" actId="1076"/>
          <ac:spMkLst>
            <pc:docMk/>
            <pc:sldMk cId="3344690920" sldId="312"/>
            <ac:spMk id="5" creationId="{D74CB2E7-21F3-034F-FE2B-C1EEEDC29AC1}"/>
          </ac:spMkLst>
        </pc:spChg>
        <pc:picChg chg="add mod">
          <ac:chgData name="Jesper Rindom Jensen" userId="a310f5d1-ee7a-4c45-b82c-78f0432bf078" providerId="ADAL" clId="{E8D0C8BE-2E79-4BBD-AFAA-3D4CB9146E20}" dt="2025-03-18T10:20:48.117" v="2654" actId="1076"/>
          <ac:picMkLst>
            <pc:docMk/>
            <pc:sldMk cId="3344690920" sldId="312"/>
            <ac:picMk id="6146" creationId="{98DDD252-3A91-6545-E91A-F1DB1AA8FD75}"/>
          </ac:picMkLst>
        </pc:picChg>
      </pc:sldChg>
      <pc:sldChg chg="new">
        <pc:chgData name="Jesper Rindom Jensen" userId="a310f5d1-ee7a-4c45-b82c-78f0432bf078" providerId="ADAL" clId="{E8D0C8BE-2E79-4BBD-AFAA-3D4CB9146E20}" dt="2025-03-18T11:04:45.412" v="2656" actId="680"/>
        <pc:sldMkLst>
          <pc:docMk/>
          <pc:sldMk cId="4217470530" sldId="313"/>
        </pc:sldMkLst>
      </pc:sldChg>
      <pc:sldChg chg="addSp modSp new mod">
        <pc:chgData name="Jesper Rindom Jensen" userId="a310f5d1-ee7a-4c45-b82c-78f0432bf078" providerId="ADAL" clId="{E8D0C8BE-2E79-4BBD-AFAA-3D4CB9146E20}" dt="2025-03-19T13:30:29.005" v="2991" actId="14100"/>
        <pc:sldMkLst>
          <pc:docMk/>
          <pc:sldMk cId="930052512" sldId="314"/>
        </pc:sldMkLst>
        <pc:spChg chg="mod">
          <ac:chgData name="Jesper Rindom Jensen" userId="a310f5d1-ee7a-4c45-b82c-78f0432bf078" providerId="ADAL" clId="{E8D0C8BE-2E79-4BBD-AFAA-3D4CB9146E20}" dt="2025-03-19T13:21:53.273" v="2700" actId="20577"/>
          <ac:spMkLst>
            <pc:docMk/>
            <pc:sldMk cId="930052512" sldId="314"/>
            <ac:spMk id="2" creationId="{CCEA1367-6C23-0468-CD60-26BFE8F02D29}"/>
          </ac:spMkLst>
        </pc:spChg>
        <pc:spChg chg="mod">
          <ac:chgData name="Jesper Rindom Jensen" userId="a310f5d1-ee7a-4c45-b82c-78f0432bf078" providerId="ADAL" clId="{E8D0C8BE-2E79-4BBD-AFAA-3D4CB9146E20}" dt="2025-03-19T13:25:33.206" v="2987" actId="20577"/>
          <ac:spMkLst>
            <pc:docMk/>
            <pc:sldMk cId="930052512" sldId="314"/>
            <ac:spMk id="3" creationId="{F92FEEE8-D6E6-8690-F1E4-11FE5312FCE6}"/>
          </ac:spMkLst>
        </pc:spChg>
        <pc:spChg chg="add mod">
          <ac:chgData name="Jesper Rindom Jensen" userId="a310f5d1-ee7a-4c45-b82c-78f0432bf078" providerId="ADAL" clId="{E8D0C8BE-2E79-4BBD-AFAA-3D4CB9146E20}" dt="2025-03-19T13:23:05.481" v="2710" actId="20577"/>
          <ac:spMkLst>
            <pc:docMk/>
            <pc:sldMk cId="930052512" sldId="314"/>
            <ac:spMk id="5" creationId="{CB0CFD9C-DBEF-D7B6-87FD-2A84E5C0328D}"/>
          </ac:spMkLst>
        </pc:spChg>
        <pc:picChg chg="add mod">
          <ac:chgData name="Jesper Rindom Jensen" userId="a310f5d1-ee7a-4c45-b82c-78f0432bf078" providerId="ADAL" clId="{E8D0C8BE-2E79-4BBD-AFAA-3D4CB9146E20}" dt="2025-03-19T13:30:29.005" v="2991" actId="14100"/>
          <ac:picMkLst>
            <pc:docMk/>
            <pc:sldMk cId="930052512" sldId="314"/>
            <ac:picMk id="1026" creationId="{F9B6BE62-C80C-D071-D4AE-0BE723A01C91}"/>
          </ac:picMkLst>
        </pc:picChg>
      </pc:sldChg>
      <pc:sldChg chg="addSp delSp modSp new mod">
        <pc:chgData name="Jesper Rindom Jensen" userId="a310f5d1-ee7a-4c45-b82c-78f0432bf078" providerId="ADAL" clId="{E8D0C8BE-2E79-4BBD-AFAA-3D4CB9146E20}" dt="2025-03-19T13:43:55.968" v="3400" actId="20577"/>
        <pc:sldMkLst>
          <pc:docMk/>
          <pc:sldMk cId="2241876398" sldId="315"/>
        </pc:sldMkLst>
        <pc:spChg chg="mod">
          <ac:chgData name="Jesper Rindom Jensen" userId="a310f5d1-ee7a-4c45-b82c-78f0432bf078" providerId="ADAL" clId="{E8D0C8BE-2E79-4BBD-AFAA-3D4CB9146E20}" dt="2025-03-19T13:38:37.184" v="3025" actId="20577"/>
          <ac:spMkLst>
            <pc:docMk/>
            <pc:sldMk cId="2241876398" sldId="315"/>
            <ac:spMk id="2" creationId="{CD4108EC-3146-C61B-C71D-05D85E13C331}"/>
          </ac:spMkLst>
        </pc:spChg>
        <pc:spChg chg="mod">
          <ac:chgData name="Jesper Rindom Jensen" userId="a310f5d1-ee7a-4c45-b82c-78f0432bf078" providerId="ADAL" clId="{E8D0C8BE-2E79-4BBD-AFAA-3D4CB9146E20}" dt="2025-03-19T13:43:55.968" v="3400" actId="20577"/>
          <ac:spMkLst>
            <pc:docMk/>
            <pc:sldMk cId="2241876398" sldId="315"/>
            <ac:spMk id="3" creationId="{0248F5AE-8BB2-1E86-7EAA-B534A4095A9E}"/>
          </ac:spMkLst>
        </pc:spChg>
        <pc:spChg chg="add mod">
          <ac:chgData name="Jesper Rindom Jensen" userId="a310f5d1-ee7a-4c45-b82c-78f0432bf078" providerId="ADAL" clId="{E8D0C8BE-2E79-4BBD-AFAA-3D4CB9146E20}" dt="2025-03-19T13:43:19.404" v="3321" actId="1076"/>
          <ac:spMkLst>
            <pc:docMk/>
            <pc:sldMk cId="2241876398" sldId="315"/>
            <ac:spMk id="9" creationId="{BB733C47-C993-894F-E2EA-EFB9A600790F}"/>
          </ac:spMkLst>
        </pc:spChg>
        <pc:picChg chg="del mod">
          <ac:chgData name="Jesper Rindom Jensen" userId="a310f5d1-ee7a-4c45-b82c-78f0432bf078" providerId="ADAL" clId="{E8D0C8BE-2E79-4BBD-AFAA-3D4CB9146E20}" dt="2025-03-19T13:42:03.799" v="3306" actId="478"/>
          <ac:picMkLst>
            <pc:docMk/>
            <pc:sldMk cId="2241876398" sldId="315"/>
            <ac:picMk id="5" creationId="{40C36C30-7115-7007-5C67-50E298854EE6}"/>
          </ac:picMkLst>
        </pc:picChg>
        <pc:picChg chg="mod ord">
          <ac:chgData name="Jesper Rindom Jensen" userId="a310f5d1-ee7a-4c45-b82c-78f0432bf078" providerId="ADAL" clId="{E8D0C8BE-2E79-4BBD-AFAA-3D4CB9146E20}" dt="2025-03-19T13:42:11.318" v="3307" actId="1076"/>
          <ac:picMkLst>
            <pc:docMk/>
            <pc:sldMk cId="2241876398" sldId="315"/>
            <ac:picMk id="7" creationId="{2A5DD41A-BEA7-56FB-A764-9BA2A2BA8CAF}"/>
          </ac:picMkLst>
        </pc:picChg>
      </pc:sldChg>
      <pc:sldChg chg="addSp modSp new mod ord">
        <pc:chgData name="Jesper Rindom Jensen" userId="a310f5d1-ee7a-4c45-b82c-78f0432bf078" providerId="ADAL" clId="{E8D0C8BE-2E79-4BBD-AFAA-3D4CB9146E20}" dt="2025-03-19T14:16:55.815" v="3841" actId="1076"/>
        <pc:sldMkLst>
          <pc:docMk/>
          <pc:sldMk cId="3707344872" sldId="316"/>
        </pc:sldMkLst>
        <pc:spChg chg="mod">
          <ac:chgData name="Jesper Rindom Jensen" userId="a310f5d1-ee7a-4c45-b82c-78f0432bf078" providerId="ADAL" clId="{E8D0C8BE-2E79-4BBD-AFAA-3D4CB9146E20}" dt="2025-03-19T13:56:09.131" v="3426" actId="20577"/>
          <ac:spMkLst>
            <pc:docMk/>
            <pc:sldMk cId="3707344872" sldId="316"/>
            <ac:spMk id="2" creationId="{639A79AF-3BC8-24BA-FAF0-28290CCD732B}"/>
          </ac:spMkLst>
        </pc:spChg>
        <pc:spChg chg="mod">
          <ac:chgData name="Jesper Rindom Jensen" userId="a310f5d1-ee7a-4c45-b82c-78f0432bf078" providerId="ADAL" clId="{E8D0C8BE-2E79-4BBD-AFAA-3D4CB9146E20}" dt="2025-03-19T14:16:47.638" v="3840" actId="20577"/>
          <ac:spMkLst>
            <pc:docMk/>
            <pc:sldMk cId="3707344872" sldId="316"/>
            <ac:spMk id="3" creationId="{0E453190-E867-0B6B-95A8-D7D9624029B6}"/>
          </ac:spMkLst>
        </pc:spChg>
        <pc:spChg chg="add mod">
          <ac:chgData name="Jesper Rindom Jensen" userId="a310f5d1-ee7a-4c45-b82c-78f0432bf078" providerId="ADAL" clId="{E8D0C8BE-2E79-4BBD-AFAA-3D4CB9146E20}" dt="2025-03-19T13:56:14.367" v="3427"/>
          <ac:spMkLst>
            <pc:docMk/>
            <pc:sldMk cId="3707344872" sldId="316"/>
            <ac:spMk id="5" creationId="{618D4DEC-D437-BB8F-B656-76F5F6AF50E2}"/>
          </ac:spMkLst>
        </pc:spChg>
        <pc:picChg chg="add mod">
          <ac:chgData name="Jesper Rindom Jensen" userId="a310f5d1-ee7a-4c45-b82c-78f0432bf078" providerId="ADAL" clId="{E8D0C8BE-2E79-4BBD-AFAA-3D4CB9146E20}" dt="2025-03-19T14:16:55.815" v="3841" actId="1076"/>
          <ac:picMkLst>
            <pc:docMk/>
            <pc:sldMk cId="3707344872" sldId="316"/>
            <ac:picMk id="1026" creationId="{CB94AF92-5B4B-82D8-6A94-9215B7D6A3CB}"/>
          </ac:picMkLst>
        </pc:picChg>
      </pc:sldChg>
      <pc:sldChg chg="addSp delSp modSp new mod">
        <pc:chgData name="Jesper Rindom Jensen" userId="a310f5d1-ee7a-4c45-b82c-78f0432bf078" providerId="ADAL" clId="{E8D0C8BE-2E79-4BBD-AFAA-3D4CB9146E20}" dt="2025-03-19T14:15:07.515" v="3723" actId="20577"/>
        <pc:sldMkLst>
          <pc:docMk/>
          <pc:sldMk cId="2219070156" sldId="317"/>
        </pc:sldMkLst>
        <pc:spChg chg="mod">
          <ac:chgData name="Jesper Rindom Jensen" userId="a310f5d1-ee7a-4c45-b82c-78f0432bf078" providerId="ADAL" clId="{E8D0C8BE-2E79-4BBD-AFAA-3D4CB9146E20}" dt="2025-03-19T14:15:07.515" v="3723" actId="20577"/>
          <ac:spMkLst>
            <pc:docMk/>
            <pc:sldMk cId="2219070156" sldId="317"/>
            <ac:spMk id="2" creationId="{82FCF527-2F86-876F-F922-9F3A0C607CA3}"/>
          </ac:spMkLst>
        </pc:spChg>
        <pc:spChg chg="mod">
          <ac:chgData name="Jesper Rindom Jensen" userId="a310f5d1-ee7a-4c45-b82c-78f0432bf078" providerId="ADAL" clId="{E8D0C8BE-2E79-4BBD-AFAA-3D4CB9146E20}" dt="2025-03-19T14:11:22.933" v="3674" actId="14100"/>
          <ac:spMkLst>
            <pc:docMk/>
            <pc:sldMk cId="2219070156" sldId="317"/>
            <ac:spMk id="3" creationId="{0BC1BEFE-55F0-5C8C-5192-99729A2FE0DA}"/>
          </ac:spMkLst>
        </pc:spChg>
        <pc:spChg chg="add mod">
          <ac:chgData name="Jesper Rindom Jensen" userId="a310f5d1-ee7a-4c45-b82c-78f0432bf078" providerId="ADAL" clId="{E8D0C8BE-2E79-4BBD-AFAA-3D4CB9146E20}" dt="2025-03-19T14:11:20.771" v="3673" actId="14100"/>
          <ac:spMkLst>
            <pc:docMk/>
            <pc:sldMk cId="2219070156" sldId="317"/>
            <ac:spMk id="5" creationId="{89FCC868-D101-BED7-D410-B82934125111}"/>
          </ac:spMkLst>
        </pc:spChg>
        <pc:spChg chg="add mod">
          <ac:chgData name="Jesper Rindom Jensen" userId="a310f5d1-ee7a-4c45-b82c-78f0432bf078" providerId="ADAL" clId="{E8D0C8BE-2E79-4BBD-AFAA-3D4CB9146E20}" dt="2025-03-19T14:14:35.843" v="3711" actId="20577"/>
          <ac:spMkLst>
            <pc:docMk/>
            <pc:sldMk cId="2219070156" sldId="317"/>
            <ac:spMk id="13" creationId="{D2593651-3CD0-A23A-468C-976F7014D82D}"/>
          </ac:spMkLst>
        </pc:spChg>
        <pc:picChg chg="del mod">
          <ac:chgData name="Jesper Rindom Jensen" userId="a310f5d1-ee7a-4c45-b82c-78f0432bf078" providerId="ADAL" clId="{E8D0C8BE-2E79-4BBD-AFAA-3D4CB9146E20}" dt="2025-03-19T14:14:03.299" v="3695" actId="478"/>
          <ac:picMkLst>
            <pc:docMk/>
            <pc:sldMk cId="2219070156" sldId="317"/>
            <ac:picMk id="7" creationId="{9058A33F-EC43-30E1-090F-D49E25E8431C}"/>
          </ac:picMkLst>
        </pc:picChg>
        <pc:picChg chg="del mod ord">
          <ac:chgData name="Jesper Rindom Jensen" userId="a310f5d1-ee7a-4c45-b82c-78f0432bf078" providerId="ADAL" clId="{E8D0C8BE-2E79-4BBD-AFAA-3D4CB9146E20}" dt="2025-03-19T14:14:08.672" v="3705" actId="478"/>
          <ac:picMkLst>
            <pc:docMk/>
            <pc:sldMk cId="2219070156" sldId="317"/>
            <ac:picMk id="9" creationId="{D81CAD55-C363-DF8E-9044-3C1037F91C44}"/>
          </ac:picMkLst>
        </pc:picChg>
        <pc:picChg chg="mod ord">
          <ac:chgData name="Jesper Rindom Jensen" userId="a310f5d1-ee7a-4c45-b82c-78f0432bf078" providerId="ADAL" clId="{E8D0C8BE-2E79-4BBD-AFAA-3D4CB9146E20}" dt="2025-03-19T14:14:16.935" v="3706" actId="1076"/>
          <ac:picMkLst>
            <pc:docMk/>
            <pc:sldMk cId="2219070156" sldId="317"/>
            <ac:picMk id="11" creationId="{E39A1F1E-C826-8B0E-0CAE-EF392109EF4D}"/>
          </ac:picMkLst>
        </pc:picChg>
        <pc:picChg chg="add mod">
          <ac:chgData name="Jesper Rindom Jensen" userId="a310f5d1-ee7a-4c45-b82c-78f0432bf078" providerId="ADAL" clId="{E8D0C8BE-2E79-4BBD-AFAA-3D4CB9146E20}" dt="2025-03-19T14:14:49.725" v="3714" actId="1076"/>
          <ac:picMkLst>
            <pc:docMk/>
            <pc:sldMk cId="2219070156" sldId="317"/>
            <ac:picMk id="2050" creationId="{69F1CB37-053E-1624-3770-CDD369AA28E2}"/>
          </ac:picMkLst>
        </pc:picChg>
      </pc:sldChg>
      <pc:sldChg chg="modSp new mod">
        <pc:chgData name="Jesper Rindom Jensen" userId="a310f5d1-ee7a-4c45-b82c-78f0432bf078" providerId="ADAL" clId="{E8D0C8BE-2E79-4BBD-AFAA-3D4CB9146E20}" dt="2025-03-19T14:53:51.475" v="4393" actId="20577"/>
        <pc:sldMkLst>
          <pc:docMk/>
          <pc:sldMk cId="2569730332" sldId="318"/>
        </pc:sldMkLst>
        <pc:spChg chg="mod">
          <ac:chgData name="Jesper Rindom Jensen" userId="a310f5d1-ee7a-4c45-b82c-78f0432bf078" providerId="ADAL" clId="{E8D0C8BE-2E79-4BBD-AFAA-3D4CB9146E20}" dt="2025-03-19T14:52:14.075" v="4364" actId="20577"/>
          <ac:spMkLst>
            <pc:docMk/>
            <pc:sldMk cId="2569730332" sldId="318"/>
            <ac:spMk id="2" creationId="{F72F7B1D-A284-9063-5141-4349C24A54D7}"/>
          </ac:spMkLst>
        </pc:spChg>
        <pc:spChg chg="mod">
          <ac:chgData name="Jesper Rindom Jensen" userId="a310f5d1-ee7a-4c45-b82c-78f0432bf078" providerId="ADAL" clId="{E8D0C8BE-2E79-4BBD-AFAA-3D4CB9146E20}" dt="2025-03-19T14:53:51.475" v="4393" actId="20577"/>
          <ac:spMkLst>
            <pc:docMk/>
            <pc:sldMk cId="2569730332" sldId="318"/>
            <ac:spMk id="3" creationId="{DC7909C1-F93D-1C4C-4243-F5E11CECCE8D}"/>
          </ac:spMkLst>
        </pc:spChg>
      </pc:sldChg>
      <pc:sldChg chg="addSp modSp new mod">
        <pc:chgData name="Jesper Rindom Jensen" userId="a310f5d1-ee7a-4c45-b82c-78f0432bf078" providerId="ADAL" clId="{E8D0C8BE-2E79-4BBD-AFAA-3D4CB9146E20}" dt="2025-03-19T14:44:26.299" v="4357" actId="20577"/>
        <pc:sldMkLst>
          <pc:docMk/>
          <pc:sldMk cId="949318363" sldId="319"/>
        </pc:sldMkLst>
        <pc:spChg chg="mod">
          <ac:chgData name="Jesper Rindom Jensen" userId="a310f5d1-ee7a-4c45-b82c-78f0432bf078" providerId="ADAL" clId="{E8D0C8BE-2E79-4BBD-AFAA-3D4CB9146E20}" dt="2025-03-19T14:37:57.573" v="4053" actId="113"/>
          <ac:spMkLst>
            <pc:docMk/>
            <pc:sldMk cId="949318363" sldId="319"/>
            <ac:spMk id="2" creationId="{DE354779-C213-13EC-5CB0-D9AA167834E5}"/>
          </ac:spMkLst>
        </pc:spChg>
        <pc:spChg chg="mod">
          <ac:chgData name="Jesper Rindom Jensen" userId="a310f5d1-ee7a-4c45-b82c-78f0432bf078" providerId="ADAL" clId="{E8D0C8BE-2E79-4BBD-AFAA-3D4CB9146E20}" dt="2025-03-19T14:44:26.299" v="4357" actId="20577"/>
          <ac:spMkLst>
            <pc:docMk/>
            <pc:sldMk cId="949318363" sldId="319"/>
            <ac:spMk id="3" creationId="{732CD956-35E0-DF13-6BDB-916F391F4405}"/>
          </ac:spMkLst>
        </pc:spChg>
        <pc:spChg chg="add mod">
          <ac:chgData name="Jesper Rindom Jensen" userId="a310f5d1-ee7a-4c45-b82c-78f0432bf078" providerId="ADAL" clId="{E8D0C8BE-2E79-4BBD-AFAA-3D4CB9146E20}" dt="2025-03-19T14:44:06.987" v="4345" actId="1076"/>
          <ac:spMkLst>
            <pc:docMk/>
            <pc:sldMk cId="949318363" sldId="319"/>
            <ac:spMk id="5" creationId="{74542923-7802-99C7-CC59-49F73AFE6B4A}"/>
          </ac:spMkLst>
        </pc:spChg>
        <pc:picChg chg="add mod">
          <ac:chgData name="Jesper Rindom Jensen" userId="a310f5d1-ee7a-4c45-b82c-78f0432bf078" providerId="ADAL" clId="{E8D0C8BE-2E79-4BBD-AFAA-3D4CB9146E20}" dt="2025-03-19T14:44:12.166" v="4347" actId="1076"/>
          <ac:picMkLst>
            <pc:docMk/>
            <pc:sldMk cId="949318363" sldId="319"/>
            <ac:picMk id="3074" creationId="{CF5F7DE2-FD50-E2DA-4820-2249568B6F79}"/>
          </ac:picMkLst>
        </pc:picChg>
      </pc:sldChg>
      <pc:sldChg chg="addSp delSp modSp new mod">
        <pc:chgData name="Jesper Rindom Jensen" userId="a310f5d1-ee7a-4c45-b82c-78f0432bf078" providerId="ADAL" clId="{E8D0C8BE-2E79-4BBD-AFAA-3D4CB9146E20}" dt="2025-03-19T14:55:50.084" v="4567" actId="20577"/>
        <pc:sldMkLst>
          <pc:docMk/>
          <pc:sldMk cId="1467854244" sldId="320"/>
        </pc:sldMkLst>
        <pc:spChg chg="mod">
          <ac:chgData name="Jesper Rindom Jensen" userId="a310f5d1-ee7a-4c45-b82c-78f0432bf078" providerId="ADAL" clId="{E8D0C8BE-2E79-4BBD-AFAA-3D4CB9146E20}" dt="2025-03-19T14:52:19.411" v="4373" actId="20577"/>
          <ac:spMkLst>
            <pc:docMk/>
            <pc:sldMk cId="1467854244" sldId="320"/>
            <ac:spMk id="2" creationId="{B328B632-A6D5-9265-BD41-5F957FF3D9DD}"/>
          </ac:spMkLst>
        </pc:spChg>
        <pc:spChg chg="add del mod">
          <ac:chgData name="Jesper Rindom Jensen" userId="a310f5d1-ee7a-4c45-b82c-78f0432bf078" providerId="ADAL" clId="{E8D0C8BE-2E79-4BBD-AFAA-3D4CB9146E20}" dt="2025-03-19T14:55:50.084" v="4567" actId="20577"/>
          <ac:spMkLst>
            <pc:docMk/>
            <pc:sldMk cId="1467854244" sldId="320"/>
            <ac:spMk id="3" creationId="{93BD35EC-DEE6-F904-E741-4CED24979798}"/>
          </ac:spMkLst>
        </pc:spChg>
        <pc:spChg chg="add mod">
          <ac:chgData name="Jesper Rindom Jensen" userId="a310f5d1-ee7a-4c45-b82c-78f0432bf078" providerId="ADAL" clId="{E8D0C8BE-2E79-4BBD-AFAA-3D4CB9146E20}" dt="2025-03-19T14:53:12.631" v="4375"/>
          <ac:spMkLst>
            <pc:docMk/>
            <pc:sldMk cId="1467854244" sldId="320"/>
            <ac:spMk id="4" creationId="{E85A8F91-350B-B76E-F7CA-909FE59FAF2F}"/>
          </ac:spMkLst>
        </pc:spChg>
        <pc:spChg chg="add">
          <ac:chgData name="Jesper Rindom Jensen" userId="a310f5d1-ee7a-4c45-b82c-78f0432bf078" providerId="ADAL" clId="{E8D0C8BE-2E79-4BBD-AFAA-3D4CB9146E20}" dt="2025-03-19T14:55:41.363" v="4563"/>
          <ac:spMkLst>
            <pc:docMk/>
            <pc:sldMk cId="1467854244" sldId="320"/>
            <ac:spMk id="5" creationId="{C610E4DD-AEF8-D180-E818-273CF09FB8EC}"/>
          </ac:spMkLst>
        </pc:spChg>
      </pc:sldChg>
    </pc:docChg>
  </pc:docChgLst>
  <pc:docChgLst>
    <pc:chgData name="Jesper Rindom Jensen" userId="a310f5d1-ee7a-4c45-b82c-78f0432bf078" providerId="ADAL" clId="{486B976B-A1C4-4114-9617-9D4CA251F30B}"/>
    <pc:docChg chg="undo custSel addSld delSld modSld sldOrd">
      <pc:chgData name="Jesper Rindom Jensen" userId="a310f5d1-ee7a-4c45-b82c-78f0432bf078" providerId="ADAL" clId="{486B976B-A1C4-4114-9617-9D4CA251F30B}" dt="2025-03-14T14:42:50.450" v="9140" actId="20577"/>
      <pc:docMkLst>
        <pc:docMk/>
      </pc:docMkLst>
      <pc:sldChg chg="modSp mod">
        <pc:chgData name="Jesper Rindom Jensen" userId="a310f5d1-ee7a-4c45-b82c-78f0432bf078" providerId="ADAL" clId="{486B976B-A1C4-4114-9617-9D4CA251F30B}" dt="2025-03-12T13:31:23.321" v="8877" actId="20577"/>
        <pc:sldMkLst>
          <pc:docMk/>
          <pc:sldMk cId="1147494417" sldId="256"/>
        </pc:sldMkLst>
        <pc:spChg chg="mod">
          <ac:chgData name="Jesper Rindom Jensen" userId="a310f5d1-ee7a-4c45-b82c-78f0432bf078" providerId="ADAL" clId="{486B976B-A1C4-4114-9617-9D4CA251F30B}" dt="2025-03-12T13:31:23.321" v="8877" actId="20577"/>
          <ac:spMkLst>
            <pc:docMk/>
            <pc:sldMk cId="1147494417" sldId="256"/>
            <ac:spMk id="2" creationId="{799FF89F-2772-EE0F-07DD-74C136D21C12}"/>
          </ac:spMkLst>
        </pc:spChg>
      </pc:sldChg>
      <pc:sldChg chg="addSp delSp mod">
        <pc:chgData name="Jesper Rindom Jensen" userId="a310f5d1-ee7a-4c45-b82c-78f0432bf078" providerId="ADAL" clId="{486B976B-A1C4-4114-9617-9D4CA251F30B}" dt="2025-03-11T13:59:11.037" v="4077" actId="478"/>
        <pc:sldMkLst>
          <pc:docMk/>
          <pc:sldMk cId="1261899489" sldId="259"/>
        </pc:sldMkLst>
      </pc:sldChg>
      <pc:sldChg chg="addSp delSp modSp mod">
        <pc:chgData name="Jesper Rindom Jensen" userId="a310f5d1-ee7a-4c45-b82c-78f0432bf078" providerId="ADAL" clId="{486B976B-A1C4-4114-9617-9D4CA251F30B}" dt="2025-03-11T13:55:12.682" v="4035" actId="1076"/>
        <pc:sldMkLst>
          <pc:docMk/>
          <pc:sldMk cId="673602011" sldId="260"/>
        </pc:sldMkLst>
      </pc:sldChg>
      <pc:sldChg chg="ord">
        <pc:chgData name="Jesper Rindom Jensen" userId="a310f5d1-ee7a-4c45-b82c-78f0432bf078" providerId="ADAL" clId="{486B976B-A1C4-4114-9617-9D4CA251F30B}" dt="2025-03-13T09:28:45.483" v="9012"/>
        <pc:sldMkLst>
          <pc:docMk/>
          <pc:sldMk cId="2444523611" sldId="261"/>
        </pc:sldMkLst>
      </pc:sldChg>
      <pc:sldChg chg="delSp modSp mod ord">
        <pc:chgData name="Jesper Rindom Jensen" userId="a310f5d1-ee7a-4c45-b82c-78f0432bf078" providerId="ADAL" clId="{486B976B-A1C4-4114-9617-9D4CA251F30B}" dt="2025-03-13T09:28:45.483" v="9012"/>
        <pc:sldMkLst>
          <pc:docMk/>
          <pc:sldMk cId="1643969205" sldId="262"/>
        </pc:sldMkLst>
      </pc:sldChg>
      <pc:sldChg chg="del">
        <pc:chgData name="Jesper Rindom Jensen" userId="a310f5d1-ee7a-4c45-b82c-78f0432bf078" providerId="ADAL" clId="{486B976B-A1C4-4114-9617-9D4CA251F30B}" dt="2025-03-12T10:16:01.261" v="7317" actId="47"/>
        <pc:sldMkLst>
          <pc:docMk/>
          <pc:sldMk cId="843325166" sldId="263"/>
        </pc:sldMkLst>
      </pc:sldChg>
      <pc:sldChg chg="del">
        <pc:chgData name="Jesper Rindom Jensen" userId="a310f5d1-ee7a-4c45-b82c-78f0432bf078" providerId="ADAL" clId="{486B976B-A1C4-4114-9617-9D4CA251F30B}" dt="2025-03-12T10:16:01.261" v="7317" actId="47"/>
        <pc:sldMkLst>
          <pc:docMk/>
          <pc:sldMk cId="3085488702" sldId="264"/>
        </pc:sldMkLst>
      </pc:sldChg>
      <pc:sldChg chg="ord">
        <pc:chgData name="Jesper Rindom Jensen" userId="a310f5d1-ee7a-4c45-b82c-78f0432bf078" providerId="ADAL" clId="{486B976B-A1C4-4114-9617-9D4CA251F30B}" dt="2025-03-13T09:28:45.483" v="9012"/>
        <pc:sldMkLst>
          <pc:docMk/>
          <pc:sldMk cId="3845789028" sldId="265"/>
        </pc:sldMkLst>
      </pc:sldChg>
      <pc:sldChg chg="del">
        <pc:chgData name="Jesper Rindom Jensen" userId="a310f5d1-ee7a-4c45-b82c-78f0432bf078" providerId="ADAL" clId="{486B976B-A1C4-4114-9617-9D4CA251F30B}" dt="2025-03-12T10:16:10.653" v="7318" actId="47"/>
        <pc:sldMkLst>
          <pc:docMk/>
          <pc:sldMk cId="2032371035" sldId="266"/>
        </pc:sldMkLst>
      </pc:sldChg>
      <pc:sldChg chg="del">
        <pc:chgData name="Jesper Rindom Jensen" userId="a310f5d1-ee7a-4c45-b82c-78f0432bf078" providerId="ADAL" clId="{486B976B-A1C4-4114-9617-9D4CA251F30B}" dt="2025-03-12T10:16:10.653" v="7318" actId="47"/>
        <pc:sldMkLst>
          <pc:docMk/>
          <pc:sldMk cId="4077960411" sldId="267"/>
        </pc:sldMkLst>
      </pc:sldChg>
      <pc:sldChg chg="modSp mod">
        <pc:chgData name="Jesper Rindom Jensen" userId="a310f5d1-ee7a-4c45-b82c-78f0432bf078" providerId="ADAL" clId="{486B976B-A1C4-4114-9617-9D4CA251F30B}" dt="2025-03-13T09:25:02.874" v="8964" actId="114"/>
        <pc:sldMkLst>
          <pc:docMk/>
          <pc:sldMk cId="1974288248" sldId="268"/>
        </pc:sldMkLst>
      </pc:sldChg>
      <pc:sldChg chg="modSp mod modShow">
        <pc:chgData name="Jesper Rindom Jensen" userId="a310f5d1-ee7a-4c45-b82c-78f0432bf078" providerId="ADAL" clId="{486B976B-A1C4-4114-9617-9D4CA251F30B}" dt="2025-03-13T09:27:59.578" v="8996" actId="6549"/>
        <pc:sldMkLst>
          <pc:docMk/>
          <pc:sldMk cId="3799272544" sldId="269"/>
        </pc:sldMkLst>
      </pc:sldChg>
      <pc:sldChg chg="mod modShow">
        <pc:chgData name="Jesper Rindom Jensen" userId="a310f5d1-ee7a-4c45-b82c-78f0432bf078" providerId="ADAL" clId="{486B976B-A1C4-4114-9617-9D4CA251F30B}" dt="2025-03-13T09:28:09.845" v="8997" actId="729"/>
        <pc:sldMkLst>
          <pc:docMk/>
          <pc:sldMk cId="1219927505" sldId="270"/>
        </pc:sldMkLst>
      </pc:sldChg>
      <pc:sldChg chg="addSp delSp modSp mod">
        <pc:chgData name="Jesper Rindom Jensen" userId="a310f5d1-ee7a-4c45-b82c-78f0432bf078" providerId="ADAL" clId="{486B976B-A1C4-4114-9617-9D4CA251F30B}" dt="2025-03-11T13:56:58.982" v="4048" actId="1076"/>
        <pc:sldMkLst>
          <pc:docMk/>
          <pc:sldMk cId="1268091541" sldId="271"/>
        </pc:sldMkLst>
      </pc:sldChg>
      <pc:sldChg chg="modSp mod">
        <pc:chgData name="Jesper Rindom Jensen" userId="a310f5d1-ee7a-4c45-b82c-78f0432bf078" providerId="ADAL" clId="{486B976B-A1C4-4114-9617-9D4CA251F30B}" dt="2025-03-12T10:43:14.638" v="8668" actId="20577"/>
        <pc:sldMkLst>
          <pc:docMk/>
          <pc:sldMk cId="3133191673" sldId="273"/>
        </pc:sldMkLst>
      </pc:sldChg>
      <pc:sldChg chg="del">
        <pc:chgData name="Jesper Rindom Jensen" userId="a310f5d1-ee7a-4c45-b82c-78f0432bf078" providerId="ADAL" clId="{486B976B-A1C4-4114-9617-9D4CA251F30B}" dt="2025-03-12T10:43:22.701" v="8669" actId="2696"/>
        <pc:sldMkLst>
          <pc:docMk/>
          <pc:sldMk cId="3752675562" sldId="274"/>
        </pc:sldMkLst>
      </pc:sldChg>
      <pc:sldChg chg="del">
        <pc:chgData name="Jesper Rindom Jensen" userId="a310f5d1-ee7a-4c45-b82c-78f0432bf078" providerId="ADAL" clId="{486B976B-A1C4-4114-9617-9D4CA251F30B}" dt="2025-03-12T10:16:50.902" v="7320" actId="47"/>
        <pc:sldMkLst>
          <pc:docMk/>
          <pc:sldMk cId="2377660797" sldId="275"/>
        </pc:sldMkLst>
      </pc:sldChg>
      <pc:sldChg chg="del">
        <pc:chgData name="Jesper Rindom Jensen" userId="a310f5d1-ee7a-4c45-b82c-78f0432bf078" providerId="ADAL" clId="{486B976B-A1C4-4114-9617-9D4CA251F30B}" dt="2025-03-12T10:16:50.902" v="7320" actId="47"/>
        <pc:sldMkLst>
          <pc:docMk/>
          <pc:sldMk cId="1990511162" sldId="276"/>
        </pc:sldMkLst>
      </pc:sldChg>
      <pc:sldChg chg="del">
        <pc:chgData name="Jesper Rindom Jensen" userId="a310f5d1-ee7a-4c45-b82c-78f0432bf078" providerId="ADAL" clId="{486B976B-A1C4-4114-9617-9D4CA251F30B}" dt="2025-03-12T10:16:50.902" v="7320" actId="47"/>
        <pc:sldMkLst>
          <pc:docMk/>
          <pc:sldMk cId="1101683010" sldId="277"/>
        </pc:sldMkLst>
      </pc:sldChg>
      <pc:sldChg chg="del">
        <pc:chgData name="Jesper Rindom Jensen" userId="a310f5d1-ee7a-4c45-b82c-78f0432bf078" providerId="ADAL" clId="{486B976B-A1C4-4114-9617-9D4CA251F30B}" dt="2025-03-12T10:16:50.902" v="7320" actId="47"/>
        <pc:sldMkLst>
          <pc:docMk/>
          <pc:sldMk cId="712054482" sldId="278"/>
        </pc:sldMkLst>
      </pc:sldChg>
      <pc:sldChg chg="del">
        <pc:chgData name="Jesper Rindom Jensen" userId="a310f5d1-ee7a-4c45-b82c-78f0432bf078" providerId="ADAL" clId="{486B976B-A1C4-4114-9617-9D4CA251F30B}" dt="2025-03-12T10:17:21.083" v="7321" actId="47"/>
        <pc:sldMkLst>
          <pc:docMk/>
          <pc:sldMk cId="2292858840" sldId="279"/>
        </pc:sldMkLst>
      </pc:sldChg>
      <pc:sldChg chg="modSp new mod">
        <pc:chgData name="Jesper Rindom Jensen" userId="a310f5d1-ee7a-4c45-b82c-78f0432bf078" providerId="ADAL" clId="{486B976B-A1C4-4114-9617-9D4CA251F30B}" dt="2025-03-12T10:48:02.141" v="8782" actId="20577"/>
        <pc:sldMkLst>
          <pc:docMk/>
          <pc:sldMk cId="547655806" sldId="280"/>
        </pc:sldMkLst>
        <pc:spChg chg="mod">
          <ac:chgData name="Jesper Rindom Jensen" userId="a310f5d1-ee7a-4c45-b82c-78f0432bf078" providerId="ADAL" clId="{486B976B-A1C4-4114-9617-9D4CA251F30B}" dt="2025-03-11T07:51:19.798" v="24" actId="20577"/>
          <ac:spMkLst>
            <pc:docMk/>
            <pc:sldMk cId="547655806" sldId="280"/>
            <ac:spMk id="2" creationId="{77C88936-BAA7-7DDE-7F0C-5E0755EB2727}"/>
          </ac:spMkLst>
        </pc:spChg>
        <pc:spChg chg="mod">
          <ac:chgData name="Jesper Rindom Jensen" userId="a310f5d1-ee7a-4c45-b82c-78f0432bf078" providerId="ADAL" clId="{486B976B-A1C4-4114-9617-9D4CA251F30B}" dt="2025-03-12T10:48:02.141" v="8782" actId="20577"/>
          <ac:spMkLst>
            <pc:docMk/>
            <pc:sldMk cId="547655806" sldId="280"/>
            <ac:spMk id="3" creationId="{08C3085C-7BCF-608C-488B-7A2D5D572C4F}"/>
          </ac:spMkLst>
        </pc:spChg>
      </pc:sldChg>
      <pc:sldChg chg="addSp modSp new mod">
        <pc:chgData name="Jesper Rindom Jensen" userId="a310f5d1-ee7a-4c45-b82c-78f0432bf078" providerId="ADAL" clId="{486B976B-A1C4-4114-9617-9D4CA251F30B}" dt="2025-03-12T10:49:19.978" v="8788" actId="1076"/>
        <pc:sldMkLst>
          <pc:docMk/>
          <pc:sldMk cId="295544561" sldId="281"/>
        </pc:sldMkLst>
        <pc:spChg chg="mod">
          <ac:chgData name="Jesper Rindom Jensen" userId="a310f5d1-ee7a-4c45-b82c-78f0432bf078" providerId="ADAL" clId="{486B976B-A1C4-4114-9617-9D4CA251F30B}" dt="2025-03-11T07:52:34.854" v="130" actId="20577"/>
          <ac:spMkLst>
            <pc:docMk/>
            <pc:sldMk cId="295544561" sldId="281"/>
            <ac:spMk id="2" creationId="{48D90614-0BBF-B233-6737-A214E70858EE}"/>
          </ac:spMkLst>
        </pc:spChg>
        <pc:spChg chg="mod">
          <ac:chgData name="Jesper Rindom Jensen" userId="a310f5d1-ee7a-4c45-b82c-78f0432bf078" providerId="ADAL" clId="{486B976B-A1C4-4114-9617-9D4CA251F30B}" dt="2025-03-12T10:48:30.853" v="8786" actId="14100"/>
          <ac:spMkLst>
            <pc:docMk/>
            <pc:sldMk cId="295544561" sldId="281"/>
            <ac:spMk id="3" creationId="{33FC2B08-6C35-9965-B695-84ECE6EC8633}"/>
          </ac:spMkLst>
        </pc:spChg>
      </pc:sldChg>
      <pc:sldChg chg="modSp new del mod">
        <pc:chgData name="Jesper Rindom Jensen" userId="a310f5d1-ee7a-4c45-b82c-78f0432bf078" providerId="ADAL" clId="{486B976B-A1C4-4114-9617-9D4CA251F30B}" dt="2025-03-12T10:49:23.071" v="8789" actId="47"/>
        <pc:sldMkLst>
          <pc:docMk/>
          <pc:sldMk cId="1085569489" sldId="282"/>
        </pc:sldMkLst>
      </pc:sldChg>
      <pc:sldChg chg="modSp new mod">
        <pc:chgData name="Jesper Rindom Jensen" userId="a310f5d1-ee7a-4c45-b82c-78f0432bf078" providerId="ADAL" clId="{486B976B-A1C4-4114-9617-9D4CA251F30B}" dt="2025-03-11T08:51:35.017" v="926" actId="20577"/>
        <pc:sldMkLst>
          <pc:docMk/>
          <pc:sldMk cId="2094873798" sldId="283"/>
        </pc:sldMkLst>
        <pc:spChg chg="mod">
          <ac:chgData name="Jesper Rindom Jensen" userId="a310f5d1-ee7a-4c45-b82c-78f0432bf078" providerId="ADAL" clId="{486B976B-A1C4-4114-9617-9D4CA251F30B}" dt="2025-03-11T08:47:59.037" v="679" actId="20577"/>
          <ac:spMkLst>
            <pc:docMk/>
            <pc:sldMk cId="2094873798" sldId="283"/>
            <ac:spMk id="2" creationId="{544D5F2E-56BD-0382-BBB8-EEEA76935145}"/>
          </ac:spMkLst>
        </pc:spChg>
        <pc:spChg chg="mod">
          <ac:chgData name="Jesper Rindom Jensen" userId="a310f5d1-ee7a-4c45-b82c-78f0432bf078" providerId="ADAL" clId="{486B976B-A1C4-4114-9617-9D4CA251F30B}" dt="2025-03-11T08:51:35.017" v="926" actId="20577"/>
          <ac:spMkLst>
            <pc:docMk/>
            <pc:sldMk cId="2094873798" sldId="283"/>
            <ac:spMk id="3" creationId="{FA0BAD23-B2AE-EFA0-0AEC-C51E6207BDC4}"/>
          </ac:spMkLst>
        </pc:spChg>
      </pc:sldChg>
      <pc:sldChg chg="modSp new mod">
        <pc:chgData name="Jesper Rindom Jensen" userId="a310f5d1-ee7a-4c45-b82c-78f0432bf078" providerId="ADAL" clId="{486B976B-A1C4-4114-9617-9D4CA251F30B}" dt="2025-03-11T08:59:48.505" v="1356" actId="20577"/>
        <pc:sldMkLst>
          <pc:docMk/>
          <pc:sldMk cId="1466093657" sldId="284"/>
        </pc:sldMkLst>
        <pc:spChg chg="mod">
          <ac:chgData name="Jesper Rindom Jensen" userId="a310f5d1-ee7a-4c45-b82c-78f0432bf078" providerId="ADAL" clId="{486B976B-A1C4-4114-9617-9D4CA251F30B}" dt="2025-03-11T08:55:16.449" v="928"/>
          <ac:spMkLst>
            <pc:docMk/>
            <pc:sldMk cId="1466093657" sldId="284"/>
            <ac:spMk id="2" creationId="{C03FE4D8-71D8-8F82-6C19-AAAEA61A378E}"/>
          </ac:spMkLst>
        </pc:spChg>
        <pc:spChg chg="mod">
          <ac:chgData name="Jesper Rindom Jensen" userId="a310f5d1-ee7a-4c45-b82c-78f0432bf078" providerId="ADAL" clId="{486B976B-A1C4-4114-9617-9D4CA251F30B}" dt="2025-03-11T08:59:48.505" v="1356" actId="20577"/>
          <ac:spMkLst>
            <pc:docMk/>
            <pc:sldMk cId="1466093657" sldId="284"/>
            <ac:spMk id="3" creationId="{419E8A5A-D775-E630-4A57-375FFB9DBD97}"/>
          </ac:spMkLst>
        </pc:spChg>
      </pc:sldChg>
      <pc:sldChg chg="modSp new mod">
        <pc:chgData name="Jesper Rindom Jensen" userId="a310f5d1-ee7a-4c45-b82c-78f0432bf078" providerId="ADAL" clId="{486B976B-A1C4-4114-9617-9D4CA251F30B}" dt="2025-03-13T08:04:26.336" v="8894" actId="12"/>
        <pc:sldMkLst>
          <pc:docMk/>
          <pc:sldMk cId="4053774106" sldId="285"/>
        </pc:sldMkLst>
        <pc:spChg chg="mod">
          <ac:chgData name="Jesper Rindom Jensen" userId="a310f5d1-ee7a-4c45-b82c-78f0432bf078" providerId="ADAL" clId="{486B976B-A1C4-4114-9617-9D4CA251F30B}" dt="2025-03-11T09:00:48.478" v="1374" actId="20577"/>
          <ac:spMkLst>
            <pc:docMk/>
            <pc:sldMk cId="4053774106" sldId="285"/>
            <ac:spMk id="2" creationId="{D304A756-159A-1303-51E5-BB800260897C}"/>
          </ac:spMkLst>
        </pc:spChg>
        <pc:spChg chg="mod">
          <ac:chgData name="Jesper Rindom Jensen" userId="a310f5d1-ee7a-4c45-b82c-78f0432bf078" providerId="ADAL" clId="{486B976B-A1C4-4114-9617-9D4CA251F30B}" dt="2025-03-13T08:04:26.336" v="8894" actId="12"/>
          <ac:spMkLst>
            <pc:docMk/>
            <pc:sldMk cId="4053774106" sldId="285"/>
            <ac:spMk id="3" creationId="{7961A914-613A-3DDC-076D-911329F2CC92}"/>
          </ac:spMkLst>
        </pc:spChg>
      </pc:sldChg>
      <pc:sldChg chg="delSp modSp new mod">
        <pc:chgData name="Jesper Rindom Jensen" userId="a310f5d1-ee7a-4c45-b82c-78f0432bf078" providerId="ADAL" clId="{486B976B-A1C4-4114-9617-9D4CA251F30B}" dt="2025-03-12T13:32:52.928" v="8883" actId="6549"/>
        <pc:sldMkLst>
          <pc:docMk/>
          <pc:sldMk cId="218115598" sldId="286"/>
        </pc:sldMkLst>
      </pc:sldChg>
      <pc:sldChg chg="modSp new mod">
        <pc:chgData name="Jesper Rindom Jensen" userId="a310f5d1-ee7a-4c45-b82c-78f0432bf078" providerId="ADAL" clId="{486B976B-A1C4-4114-9617-9D4CA251F30B}" dt="2025-03-12T13:33:33.017" v="8892" actId="6549"/>
        <pc:sldMkLst>
          <pc:docMk/>
          <pc:sldMk cId="167835298" sldId="287"/>
        </pc:sldMkLst>
      </pc:sldChg>
      <pc:sldChg chg="addSp delSp modSp new mod">
        <pc:chgData name="Jesper Rindom Jensen" userId="a310f5d1-ee7a-4c45-b82c-78f0432bf078" providerId="ADAL" clId="{486B976B-A1C4-4114-9617-9D4CA251F30B}" dt="2025-03-13T08:05:42.223" v="8896" actId="113"/>
        <pc:sldMkLst>
          <pc:docMk/>
          <pc:sldMk cId="1509842566" sldId="288"/>
        </pc:sldMkLst>
      </pc:sldChg>
      <pc:sldChg chg="addSp delSp modSp new mod modNotesTx">
        <pc:chgData name="Jesper Rindom Jensen" userId="a310f5d1-ee7a-4c45-b82c-78f0432bf078" providerId="ADAL" clId="{486B976B-A1C4-4114-9617-9D4CA251F30B}" dt="2025-03-14T14:41:14.815" v="9099" actId="114"/>
        <pc:sldMkLst>
          <pc:docMk/>
          <pc:sldMk cId="1957093528" sldId="289"/>
        </pc:sldMkLst>
      </pc:sldChg>
      <pc:sldChg chg="addSp delSp modSp new mod modNotesTx">
        <pc:chgData name="Jesper Rindom Jensen" userId="a310f5d1-ee7a-4c45-b82c-78f0432bf078" providerId="ADAL" clId="{486B976B-A1C4-4114-9617-9D4CA251F30B}" dt="2025-03-14T14:40:33.213" v="9057" actId="20577"/>
        <pc:sldMkLst>
          <pc:docMk/>
          <pc:sldMk cId="4279932647" sldId="290"/>
        </pc:sldMkLst>
      </pc:sldChg>
      <pc:sldChg chg="addSp delSp modSp new mod">
        <pc:chgData name="Jesper Rindom Jensen" userId="a310f5d1-ee7a-4c45-b82c-78f0432bf078" providerId="ADAL" clId="{486B976B-A1C4-4114-9617-9D4CA251F30B}" dt="2025-03-11T13:31:08.028" v="3996" actId="1076"/>
        <pc:sldMkLst>
          <pc:docMk/>
          <pc:sldMk cId="1849898098" sldId="291"/>
        </pc:sldMkLst>
      </pc:sldChg>
      <pc:sldChg chg="modSp new del mod ord">
        <pc:chgData name="Jesper Rindom Jensen" userId="a310f5d1-ee7a-4c45-b82c-78f0432bf078" providerId="ADAL" clId="{486B976B-A1C4-4114-9617-9D4CA251F30B}" dt="2025-03-11T13:36:29.206" v="4029" actId="47"/>
        <pc:sldMkLst>
          <pc:docMk/>
          <pc:sldMk cId="1190124188" sldId="292"/>
        </pc:sldMkLst>
      </pc:sldChg>
      <pc:sldChg chg="addSp delSp modSp new mod modClrScheme chgLayout">
        <pc:chgData name="Jesper Rindom Jensen" userId="a310f5d1-ee7a-4c45-b82c-78f0432bf078" providerId="ADAL" clId="{486B976B-A1C4-4114-9617-9D4CA251F30B}" dt="2025-03-12T10:50:11.735" v="8834" actId="20577"/>
        <pc:sldMkLst>
          <pc:docMk/>
          <pc:sldMk cId="2028432452" sldId="293"/>
        </pc:sldMkLst>
      </pc:sldChg>
      <pc:sldChg chg="addSp delSp modSp add mod">
        <pc:chgData name="Jesper Rindom Jensen" userId="a310f5d1-ee7a-4c45-b82c-78f0432bf078" providerId="ADAL" clId="{486B976B-A1C4-4114-9617-9D4CA251F30B}" dt="2025-03-14T14:42:50.450" v="9140" actId="20577"/>
        <pc:sldMkLst>
          <pc:docMk/>
          <pc:sldMk cId="2389997769" sldId="294"/>
        </pc:sldMkLst>
      </pc:sldChg>
      <pc:sldChg chg="addSp delSp modSp new mod modClrScheme chgLayout">
        <pc:chgData name="Jesper Rindom Jensen" userId="a310f5d1-ee7a-4c45-b82c-78f0432bf078" providerId="ADAL" clId="{486B976B-A1C4-4114-9617-9D4CA251F30B}" dt="2025-03-12T08:04:10.230" v="4651" actId="20577"/>
        <pc:sldMkLst>
          <pc:docMk/>
          <pc:sldMk cId="481663254" sldId="295"/>
        </pc:sldMkLst>
      </pc:sldChg>
      <pc:sldChg chg="addSp delSp modSp new mod">
        <pc:chgData name="Jesper Rindom Jensen" userId="a310f5d1-ee7a-4c45-b82c-78f0432bf078" providerId="ADAL" clId="{486B976B-A1C4-4114-9617-9D4CA251F30B}" dt="2025-03-12T08:13:50.659" v="4899" actId="1076"/>
        <pc:sldMkLst>
          <pc:docMk/>
          <pc:sldMk cId="1227457322" sldId="296"/>
        </pc:sldMkLst>
      </pc:sldChg>
      <pc:sldChg chg="addSp modSp new mod">
        <pc:chgData name="Jesper Rindom Jensen" userId="a310f5d1-ee7a-4c45-b82c-78f0432bf078" providerId="ADAL" clId="{486B976B-A1C4-4114-9617-9D4CA251F30B}" dt="2025-03-12T08:25:52.136" v="5401" actId="20577"/>
        <pc:sldMkLst>
          <pc:docMk/>
          <pc:sldMk cId="1421739915" sldId="297"/>
        </pc:sldMkLst>
      </pc:sldChg>
      <pc:sldChg chg="addSp delSp modSp new mod">
        <pc:chgData name="Jesper Rindom Jensen" userId="a310f5d1-ee7a-4c45-b82c-78f0432bf078" providerId="ADAL" clId="{486B976B-A1C4-4114-9617-9D4CA251F30B}" dt="2025-03-14T14:42:25.788" v="9126" actId="114"/>
        <pc:sldMkLst>
          <pc:docMk/>
          <pc:sldMk cId="520415846" sldId="298"/>
        </pc:sldMkLst>
      </pc:sldChg>
      <pc:sldChg chg="addSp delSp modSp new mod">
        <pc:chgData name="Jesper Rindom Jensen" userId="a310f5d1-ee7a-4c45-b82c-78f0432bf078" providerId="ADAL" clId="{486B976B-A1C4-4114-9617-9D4CA251F30B}" dt="2025-03-13T09:23:14.661" v="8931" actId="20577"/>
        <pc:sldMkLst>
          <pc:docMk/>
          <pc:sldMk cId="1250723419" sldId="299"/>
        </pc:sldMkLst>
      </pc:sldChg>
      <pc:sldChg chg="addSp delSp modSp new mod">
        <pc:chgData name="Jesper Rindom Jensen" userId="a310f5d1-ee7a-4c45-b82c-78f0432bf078" providerId="ADAL" clId="{486B976B-A1C4-4114-9617-9D4CA251F30B}" dt="2025-03-12T10:01:38.800" v="6472" actId="27636"/>
        <pc:sldMkLst>
          <pc:docMk/>
          <pc:sldMk cId="512982325" sldId="300"/>
        </pc:sldMkLst>
      </pc:sldChg>
      <pc:sldChg chg="modSp new mod">
        <pc:chgData name="Jesper Rindom Jensen" userId="a310f5d1-ee7a-4c45-b82c-78f0432bf078" providerId="ADAL" clId="{486B976B-A1C4-4114-9617-9D4CA251F30B}" dt="2025-03-12T10:07:58.472" v="6889" actId="1076"/>
        <pc:sldMkLst>
          <pc:docMk/>
          <pc:sldMk cId="26277979" sldId="301"/>
        </pc:sldMkLst>
      </pc:sldChg>
      <pc:sldChg chg="addSp delSp modSp new mod">
        <pc:chgData name="Jesper Rindom Jensen" userId="a310f5d1-ee7a-4c45-b82c-78f0432bf078" providerId="ADAL" clId="{486B976B-A1C4-4114-9617-9D4CA251F30B}" dt="2025-03-12T10:13:06.222" v="7316" actId="20577"/>
        <pc:sldMkLst>
          <pc:docMk/>
          <pc:sldMk cId="323305718" sldId="302"/>
        </pc:sldMkLst>
      </pc:sldChg>
      <pc:sldChg chg="modSp new mod">
        <pc:chgData name="Jesper Rindom Jensen" userId="a310f5d1-ee7a-4c45-b82c-78f0432bf078" providerId="ADAL" clId="{486B976B-A1C4-4114-9617-9D4CA251F30B}" dt="2025-03-12T10:43:07.419" v="8664" actId="114"/>
        <pc:sldMkLst>
          <pc:docMk/>
          <pc:sldMk cId="2988389775" sldId="303"/>
        </pc:sldMkLst>
      </pc:sldChg>
      <pc:sldChg chg="addSp delSp modSp new mod modClrScheme chgLayout">
        <pc:chgData name="Jesper Rindom Jensen" userId="a310f5d1-ee7a-4c45-b82c-78f0432bf078" providerId="ADAL" clId="{486B976B-A1C4-4114-9617-9D4CA251F30B}" dt="2025-03-12T10:49:51.139" v="8815" actId="20577"/>
        <pc:sldMkLst>
          <pc:docMk/>
          <pc:sldMk cId="3783407311" sldId="304"/>
        </pc:sldMkLst>
      </pc:sldChg>
      <pc:sldChg chg="addSp delSp modSp new mod modClrScheme chgLayout">
        <pc:chgData name="Jesper Rindom Jensen" userId="a310f5d1-ee7a-4c45-b82c-78f0432bf078" providerId="ADAL" clId="{486B976B-A1C4-4114-9617-9D4CA251F30B}" dt="2025-03-13T09:29:10.201" v="9038" actId="20577"/>
        <pc:sldMkLst>
          <pc:docMk/>
          <pc:sldMk cId="3251466722" sldId="305"/>
        </pc:sldMkLst>
      </pc:sldChg>
      <pc:sldChg chg="addSp delSp modSp new mod modClrScheme chgLayout">
        <pc:chgData name="Jesper Rindom Jensen" userId="a310f5d1-ee7a-4c45-b82c-78f0432bf078" providerId="ADAL" clId="{486B976B-A1C4-4114-9617-9D4CA251F30B}" dt="2025-03-13T09:29:21.341" v="9047" actId="20577"/>
        <pc:sldMkLst>
          <pc:docMk/>
          <pc:sldMk cId="801722182" sldId="306"/>
        </pc:sldMkLst>
      </pc:sldChg>
    </pc:docChg>
  </pc:docChgLst>
  <pc:docChgLst>
    <pc:chgData name="Jesper Rindom Jensen" userId="a310f5d1-ee7a-4c45-b82c-78f0432bf078" providerId="ADAL" clId="{9B7464B8-DB0A-4B17-9D06-EC1CAE9499AB}"/>
    <pc:docChg chg="undo redo custSel addSld modSld">
      <pc:chgData name="Jesper Rindom Jensen" userId="a310f5d1-ee7a-4c45-b82c-78f0432bf078" providerId="ADAL" clId="{9B7464B8-DB0A-4B17-9D06-EC1CAE9499AB}" dt="2024-03-03T18:08:21.493" v="1109" actId="20577"/>
      <pc:docMkLst>
        <pc:docMk/>
      </pc:docMkLst>
      <pc:sldChg chg="addSp modSp new mod">
        <pc:chgData name="Jesper Rindom Jensen" userId="a310f5d1-ee7a-4c45-b82c-78f0432bf078" providerId="ADAL" clId="{9B7464B8-DB0A-4B17-9D06-EC1CAE9499AB}" dt="2024-03-03T16:55:14.304" v="410" actId="20577"/>
        <pc:sldMkLst>
          <pc:docMk/>
          <pc:sldMk cId="2377660797" sldId="275"/>
        </pc:sldMkLst>
      </pc:sldChg>
      <pc:sldChg chg="addSp delSp modSp new mod modClrScheme chgLayout">
        <pc:chgData name="Jesper Rindom Jensen" userId="a310f5d1-ee7a-4c45-b82c-78f0432bf078" providerId="ADAL" clId="{9B7464B8-DB0A-4B17-9D06-EC1CAE9499AB}" dt="2024-03-03T16:58:20.779" v="575" actId="20577"/>
        <pc:sldMkLst>
          <pc:docMk/>
          <pc:sldMk cId="1990511162" sldId="276"/>
        </pc:sldMkLst>
      </pc:sldChg>
      <pc:sldChg chg="addSp delSp modSp new mod">
        <pc:chgData name="Jesper Rindom Jensen" userId="a310f5d1-ee7a-4c45-b82c-78f0432bf078" providerId="ADAL" clId="{9B7464B8-DB0A-4B17-9D06-EC1CAE9499AB}" dt="2024-03-03T16:58:55.771" v="596" actId="20577"/>
        <pc:sldMkLst>
          <pc:docMk/>
          <pc:sldMk cId="1101683010" sldId="277"/>
        </pc:sldMkLst>
      </pc:sldChg>
      <pc:sldChg chg="addSp delSp modSp new mod modClrScheme chgLayout">
        <pc:chgData name="Jesper Rindom Jensen" userId="a310f5d1-ee7a-4c45-b82c-78f0432bf078" providerId="ADAL" clId="{9B7464B8-DB0A-4B17-9D06-EC1CAE9499AB}" dt="2024-03-03T17:11:09.752" v="734" actId="1076"/>
        <pc:sldMkLst>
          <pc:docMk/>
          <pc:sldMk cId="712054482" sldId="278"/>
        </pc:sldMkLst>
      </pc:sldChg>
      <pc:sldChg chg="modSp new mod">
        <pc:chgData name="Jesper Rindom Jensen" userId="a310f5d1-ee7a-4c45-b82c-78f0432bf078" providerId="ADAL" clId="{9B7464B8-DB0A-4B17-9D06-EC1CAE9499AB}" dt="2024-03-03T18:08:21.493" v="1109" actId="20577"/>
        <pc:sldMkLst>
          <pc:docMk/>
          <pc:sldMk cId="229285884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F6549-BA99-49A8-9FD3-2460991FB7B4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ACD4-1E68-49D3-AEC7-13126DFD453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691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EAF50-2895-77BE-D816-6B0E1394C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7E9C910-5864-B683-34FE-52130BF59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12E28F-38D6-3F27-6B0B-E61C72BE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D086B5-8EC5-1BCF-40D2-2C78ACDC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8B4E0D-77CC-479F-A2B1-13C02409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563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39A3E-4848-9589-7CBC-95FA6361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2BE96CE-5237-1B4E-7AC4-CCCAC08E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D1A5070-F284-5AF9-8564-0187BA2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68F60A-4782-A52A-79A9-9B624FB6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32638EB-17F1-C3FF-2130-B47332E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369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4EF2A7F-9C52-CBD1-17DA-D32EA780B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E70553E-91AB-B07A-4690-4F5FA146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DEB2E6F-896F-F2D3-6FD3-B85D8CC5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32103B-1435-BD40-DEBC-DAF8FA20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074743-9C82-A02D-DB1B-4B4E99D8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4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8A6D3-EBF7-8840-C2D2-19A5A944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0BBA4A-B0A7-7B8E-ACEA-FFF2713A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7D24E5-866B-2F49-0D38-8D8E4248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7F9D5A-9AD6-9F09-E4E7-17525187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0EAEBED-4818-EC8E-5D13-2F9EE33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8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BEF2A-E35C-BB24-ECB7-102FE71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403D90D-677D-E4EF-1FCA-65A04E906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7B1B3A-5837-63CE-1E3A-3456B8E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AB2752-24AE-2B42-6353-154E5935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F97475-8957-9DF8-5627-63EBD0E2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66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00CE9-AB02-55F3-EE98-BE42D46A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DDDC24-2F26-76D5-EA7D-753C5EEFF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7804340-81CD-F012-6C3D-CF9C81FB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55D8CBA-1AC7-7FF8-9DA4-59BB8FCB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3438092-9409-301F-6564-602D03FB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72B3C6-CD70-AE55-2AE7-4A97D11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119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E5594-C956-38F8-B67B-E0E3D494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E32A2D-0CF1-5A4D-4214-ED47082D8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96D25F8-BC7E-4170-2588-2BA6B7D4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D20E17-6653-0ED8-2E11-97A29B799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AB238A9-62C7-C8E8-56B9-236BE0F16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DACA458-7A13-02AD-EE8F-44F502A8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FE59690-C83B-52F2-F2FC-E5425DC9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F6043B9-DD98-04A1-1D39-6F9D2421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468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FFC3D-2717-B32B-210F-BD6490CF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271869-F9E3-EEC4-3B32-678A4CF4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6E58805-CDAE-9DC2-1F50-B0B0CFE0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5497835-23A6-307E-BB10-7C06041E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07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2E3334B-BF0F-4C72-3DF3-54B55A61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DA73311-5901-B8AC-8DAE-166D0A4B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5B8F349-5942-03B9-9DBF-34C6B097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87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A518E-CA78-C72B-83F1-8517370E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FEB575-38A1-0013-EF7B-3AC84073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A70D672-43EE-099C-BA24-E94A6F91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7D42FA0-0753-49D7-FF42-1C27DC30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F5FFD34-887C-400E-324C-C8EBBD8C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2F0DD2-6B57-43C6-9E78-7AABF3B1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1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2B41-5BDD-D40E-905D-8CF1C71C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6C3AA76-D69A-5780-8DC7-C7338286F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23C0562-31D1-5F22-9B19-B9786AD34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47B1B6F-6E02-C7BD-16D1-42DCFF81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7D2CC1-F8ED-A8A5-5E75-89DBFBB7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5201089-9D5F-DB41-9862-25BEFE8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893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62C88AD-2CEB-1310-1EDC-A61CAC9C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B986ED-3882-CE0E-16E7-ABDA4F45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9B274E-48CA-9884-4B4D-7A40E9BCB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0FEB7-8407-454B-8DEE-FAFA1D5776EE}" type="datetimeFigureOut">
              <a:rPr lang="da-DK" smtClean="0"/>
              <a:t>20.03.2025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C57E25-4F40-B75E-53F0-C1AE521CC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97D0A6F-34B3-E2BD-BB63-39D745F0C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57873-8840-4709-A006-A8D427E91D9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01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docs.scipy.org/doc/scipy/reference/generated/scipy.stats.gaussian_kd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amsi.org.au/ESA_Senior_Years/SeniorTopic4/4h/4h_2content_11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llvsstDQj7UEVNEpzo_d1raUzGUaibe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FF89F-2772-EE0F-07DD-74C136D21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Lektion 5: Visualisering af (støjfuld) data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05BBFB0-D7B6-A48C-856F-96EAC4170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err="1"/>
              <a:t>Assoc</a:t>
            </a:r>
            <a:r>
              <a:rPr lang="da-DK"/>
              <a:t>. Prof. Jesper Rindom Jensen</a:t>
            </a:r>
          </a:p>
        </p:txBody>
      </p:sp>
    </p:spTree>
    <p:extLst>
      <p:ext uri="{BB962C8B-B14F-4D97-AF65-F5344CB8AC3E}">
        <p14:creationId xmlns:p14="http://schemas.microsoft.com/office/powerpoint/2010/main" val="114749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A756-159A-1303-51E5-BB800260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Histogrammer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A914-613A-3DDC-076D-911329F2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850" cy="4351338"/>
          </a:xfrm>
        </p:spPr>
        <p:txBody>
          <a:bodyPr/>
          <a:lstStyle/>
          <a:p>
            <a:r>
              <a:rPr lang="da-DK"/>
              <a:t>Viser frekvensdistribuering af data.</a:t>
            </a:r>
          </a:p>
          <a:p>
            <a:r>
              <a:rPr lang="da-DK"/>
              <a:t>Forståelse af dataspredning og støjkarakteristikker.</a:t>
            </a:r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DB05D-BC5E-14B4-59D1-86D6938350F7}"/>
              </a:ext>
            </a:extLst>
          </p:cNvPr>
          <p:cNvSpPr txBox="1"/>
          <p:nvPr/>
        </p:nvSpPr>
        <p:spPr>
          <a:xfrm>
            <a:off x="6818050" y="2218681"/>
            <a:ext cx="4844989" cy="334835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Generate random data points using NumPy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np.random.randn(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from a standard normal distribution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histogram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plt.hist(data, bins=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'bins' specifies the number of bins in the histogram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labels and title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"Values"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"Frequency"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"Histogram"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9B351B-F4AF-3049-0040-C14FEDDE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73" y="3145239"/>
            <a:ext cx="3804647" cy="30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A26E3-4B19-9595-7D44-EA08F7FADF4F}"/>
              </a:ext>
            </a:extLst>
          </p:cNvPr>
          <p:cNvSpPr txBox="1"/>
          <p:nvPr/>
        </p:nvSpPr>
        <p:spPr>
          <a:xfrm>
            <a:off x="7688062" y="5910361"/>
            <a:ext cx="271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Hvordan vælger vi ”bins”?</a:t>
            </a:r>
          </a:p>
        </p:txBody>
      </p:sp>
    </p:spTree>
    <p:extLst>
      <p:ext uri="{BB962C8B-B14F-4D97-AF65-F5344CB8AC3E}">
        <p14:creationId xmlns:p14="http://schemas.microsoft.com/office/powerpoint/2010/main" val="405377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F527-2F86-876F-F922-9F3A0C60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Estimering af kernel densitet (KDE)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BEFE-55F0-5C8C-5192-99729A2F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8324" cy="4351338"/>
          </a:xfrm>
        </p:spPr>
        <p:txBody>
          <a:bodyPr/>
          <a:lstStyle/>
          <a:p>
            <a:r>
              <a:rPr lang="da-DK"/>
              <a:t>Alternativ, kan sandsynlighedstætheden estimeres, fx med Gaussiske kernels: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CC868-D101-BED7-D410-B82934125111}"/>
              </a:ext>
            </a:extLst>
          </p:cNvPr>
          <p:cNvSpPr txBox="1"/>
          <p:nvPr/>
        </p:nvSpPr>
        <p:spPr>
          <a:xfrm>
            <a:off x="7146524" y="1852502"/>
            <a:ext cx="4891596" cy="462498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scipy.stats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gaussian_kde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Generate random data points using NumPy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np.random.randn(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from a standard normal distribution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histogram with density normalization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hist, bins, _ = plt.hist(data, bins=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density=</a:t>
            </a:r>
            <a:r>
              <a:rPr lang="da-DK" sz="1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alpha=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Perform Kernel Density Estimation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density = gaussian_kde(data)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xs = np.linspace(data.</a:t>
            </a:r>
            <a:r>
              <a:rPr lang="da-DK" sz="1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data.</a:t>
            </a:r>
            <a:r>
              <a:rPr lang="da-DK" sz="1400" b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density_values = density(xs)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the estimated kernel density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plt.plot(xs, density_values, label=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'Kernel Density Estimation'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labels and title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"Values"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"Density"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"Histogram with Kernel Density Estimation"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plt.legend()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A1F1E-C826-8B0E-0CAE-EF392109EF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82" y="3082333"/>
            <a:ext cx="3134476" cy="693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93651-3CD0-A23A-468C-976F7014D82D}"/>
              </a:ext>
            </a:extLst>
          </p:cNvPr>
          <p:cNvSpPr txBox="1"/>
          <p:nvPr/>
        </p:nvSpPr>
        <p:spPr>
          <a:xfrm>
            <a:off x="6340875" y="6554416"/>
            <a:ext cx="609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>
                <a:hlinkClick r:id="rId4"/>
              </a:rPr>
              <a:t>https://docs.scipy.org/doc/scipy/reference/generated/scipy.stats.gaussian_kde.html</a:t>
            </a:r>
            <a:r>
              <a:rPr lang="da-DK" sz="120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F1CB37-053E-1624-3770-CDD369AA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37" y="3928954"/>
            <a:ext cx="3444321" cy="276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CFA9F-5128-3700-B541-6532ABC68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7107" y="3052896"/>
            <a:ext cx="3023295" cy="72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7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FAC7-6DD3-5FCD-C9B0-9B60F9C1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Boksplots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D348-3C40-A06F-3EDA-3F372C19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8227"/>
          </a:xfrm>
        </p:spPr>
        <p:txBody>
          <a:bodyPr>
            <a:normAutofit fontScale="92500"/>
          </a:bodyPr>
          <a:lstStyle/>
          <a:p>
            <a:r>
              <a:rPr lang="da-DK"/>
              <a:t>Viser opsummerende statistikker og outliers.</a:t>
            </a:r>
          </a:p>
          <a:p>
            <a:r>
              <a:rPr lang="da-DK"/>
              <a:t>Baseret på kvartiler:</a:t>
            </a:r>
          </a:p>
          <a:p>
            <a:pPr lvl="1"/>
            <a:r>
              <a:rPr lang="da-DK" i="1"/>
              <a:t>Q</a:t>
            </a:r>
            <a:r>
              <a:rPr lang="da-DK" baseline="-25000"/>
              <a:t>0</a:t>
            </a:r>
            <a:r>
              <a:rPr lang="da-DK"/>
              <a:t>: Minimum - laveste datapunkt</a:t>
            </a:r>
          </a:p>
          <a:p>
            <a:pPr lvl="1"/>
            <a:r>
              <a:rPr lang="da-DK" i="1"/>
              <a:t>Q</a:t>
            </a:r>
            <a:r>
              <a:rPr lang="da-DK" baseline="-25000"/>
              <a:t>4</a:t>
            </a:r>
            <a:r>
              <a:rPr lang="da-DK"/>
              <a:t>: Maksimum – højeste datapunkt</a:t>
            </a:r>
          </a:p>
          <a:p>
            <a:pPr lvl="1"/>
            <a:r>
              <a:rPr lang="da-DK" i="1"/>
              <a:t>Q</a:t>
            </a:r>
            <a:r>
              <a:rPr lang="da-DK" baseline="-25000"/>
              <a:t>2</a:t>
            </a:r>
            <a:r>
              <a:rPr lang="da-DK"/>
              <a:t>: Median – midterste datapunkt</a:t>
            </a:r>
          </a:p>
          <a:p>
            <a:pPr lvl="1"/>
            <a:r>
              <a:rPr lang="da-DK" i="1"/>
              <a:t>Q</a:t>
            </a:r>
            <a:r>
              <a:rPr lang="da-DK" baseline="-25000"/>
              <a:t>1</a:t>
            </a:r>
            <a:r>
              <a:rPr lang="da-DK"/>
              <a:t>: Første kvartil – median af nederste halvdel af datasæt (25 % af data under)</a:t>
            </a:r>
          </a:p>
          <a:p>
            <a:pPr lvl="1"/>
            <a:r>
              <a:rPr lang="da-DK" i="1"/>
              <a:t>Q</a:t>
            </a:r>
            <a:r>
              <a:rPr lang="da-DK" baseline="-25000"/>
              <a:t>4</a:t>
            </a:r>
            <a:r>
              <a:rPr lang="da-DK"/>
              <a:t>: Tredje kvartil – median af øverste halvdel af datasæt (25 % af data over)</a:t>
            </a:r>
          </a:p>
          <a:p>
            <a:r>
              <a:rPr lang="da-DK"/>
              <a:t>Whiskers: typisk baseret på interkvartil range (IQR), </a:t>
            </a:r>
          </a:p>
          <a:p>
            <a:pPr lvl="1"/>
            <a:r>
              <a:rPr lang="da-DK"/>
              <a:t>Fx. </a:t>
            </a:r>
            <a:r>
              <a:rPr lang="da-DK" i="1"/>
              <a:t>Q</a:t>
            </a:r>
            <a:r>
              <a:rPr lang="da-DK" baseline="-25000"/>
              <a:t>1</a:t>
            </a:r>
            <a:r>
              <a:rPr lang="da-DK"/>
              <a:t>-1.5 IQR og </a:t>
            </a:r>
            <a:r>
              <a:rPr lang="da-DK" i="1"/>
              <a:t>Q</a:t>
            </a:r>
            <a:r>
              <a:rPr lang="da-DK" baseline="-25000"/>
              <a:t>3</a:t>
            </a:r>
            <a:r>
              <a:rPr lang="da-DK"/>
              <a:t>+1.5 IQR. </a:t>
            </a:r>
            <a:r>
              <a:rPr lang="da-DK" b="1"/>
              <a:t>(OBS: kan variere!)</a:t>
            </a:r>
            <a:endParaRPr lang="da-DK"/>
          </a:p>
          <a:p>
            <a:endParaRPr lang="da-DK"/>
          </a:p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3BA1B-3300-0A93-AD7B-19D839678D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33" y="5743852"/>
            <a:ext cx="2395733" cy="3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5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134-AC31-BC82-2784-774E3183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Boksplots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6F393-A6DE-58C1-0CB3-D3D499437BBB}"/>
              </a:ext>
            </a:extLst>
          </p:cNvPr>
          <p:cNvSpPr txBox="1"/>
          <p:nvPr/>
        </p:nvSpPr>
        <p:spPr>
          <a:xfrm>
            <a:off x="838200" y="1790114"/>
            <a:ext cx="6094520" cy="4605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Generate sample data for three groups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group1 = np.random.normal(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Mean 100, standard deviation 10, 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group2 = np.random.normal(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Mean 80, standard deviation 15, 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group3 = np.random.normal(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Mean 90, standard deviation 12, 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Combine the data into a list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[group1, group2, group3]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box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plt.boxplot(data, labels=[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'Group 1'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'Group 2'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'Group 3'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labels and title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"Groups"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"Values"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"Box Plot Example"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0EDB42-62A8-1483-9B28-CB5FAADC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34" y="2324361"/>
            <a:ext cx="4438252" cy="353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5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79AF-3BC8-24BA-FAF0-28290CCD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Violinplots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3190-E867-0B6B-95A8-D7D96240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716565"/>
          </a:xfrm>
        </p:spPr>
        <p:txBody>
          <a:bodyPr/>
          <a:lstStyle/>
          <a:p>
            <a:r>
              <a:rPr lang="da-DK"/>
              <a:t>KDE kan bruges i kombination med boxplots.</a:t>
            </a:r>
          </a:p>
          <a:p>
            <a:r>
              <a:rPr lang="da-DK"/>
              <a:t>Kaldes også for violinplots.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D4DEC-D437-BB8F-B656-76F5F6AF50E2}"/>
              </a:ext>
            </a:extLst>
          </p:cNvPr>
          <p:cNvSpPr txBox="1"/>
          <p:nvPr/>
        </p:nvSpPr>
        <p:spPr>
          <a:xfrm>
            <a:off x="6276513" y="1825625"/>
            <a:ext cx="5670610" cy="42017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Import seaborn for violin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Generate sample data for three groups (same as before)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group1 = np.random.normal(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group2 = np.random.normal(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group3 = np.random.normal(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Combine the data into a list (same as before)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[group1, group2, group3]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violin plot using seaborn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Adjust figure size if needed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sns.violinplot(data=data)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data is a list of data for each group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Customize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plt.xticks(ticks=[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labels=[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'Group 1'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'Group 2'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'Group 3'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Set x-axis labels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"Groups"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"Values"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"Violin Plot Example"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94AF92-5B4B-82D8-6A94-9215B7D6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72" y="3677127"/>
            <a:ext cx="3166123" cy="24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34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A392-C272-5F9C-80EE-737096C4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Varmeplot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C064-DEA0-A4C2-C52E-16FDC1DA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51377" cy="5032375"/>
          </a:xfrm>
        </p:spPr>
        <p:txBody>
          <a:bodyPr>
            <a:normAutofit lnSpcReduction="10000"/>
          </a:bodyPr>
          <a:lstStyle/>
          <a:p>
            <a:r>
              <a:rPr lang="da-DK"/>
              <a:t>Hurtigt overblik over max/min værdier (fx til evaluering).</a:t>
            </a:r>
          </a:p>
          <a:p>
            <a:r>
              <a:rPr lang="da-DK"/>
              <a:t>Forståelse for featurekorrelation.</a:t>
            </a:r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endParaRPr lang="da-DK"/>
          </a:p>
          <a:p>
            <a:r>
              <a:rPr lang="da-DK"/>
              <a:t>Er range for colorbar valgt fornuftigt her?</a:t>
            </a:r>
          </a:p>
          <a:p>
            <a:endParaRPr lang="da-DK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BF94D34-E6E1-B85A-ECFF-0A9FC6EBE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513" y="3260325"/>
            <a:ext cx="3273185" cy="26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E7031-9DE8-ADC9-BBE7-E89A147F1FCA}"/>
              </a:ext>
            </a:extLst>
          </p:cNvPr>
          <p:cNvSpPr txBox="1"/>
          <p:nvPr/>
        </p:nvSpPr>
        <p:spPr>
          <a:xfrm>
            <a:off x="6489577" y="1365303"/>
            <a:ext cx="5022826" cy="49487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 the Palmer Penguins dataset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penguins = sns.load_dataset(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'penguins'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Select features for correlation analysis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features = [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'bill_length_mm'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'bill_depth_mm'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'flipper_length_mm'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'body_mass_g'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selected_data = penguins[features]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Calculate correlation matrix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correlation_matrix = selected_data.corr()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heatmap using seaborn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sns.heatmap(correlation_matrix, annot=</a:t>
            </a:r>
            <a:r>
              <a:rPr lang="da-DK" sz="1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cmap=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'coolwarm'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labels/title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"Correlation Heatmap of Penguin Features"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plt.xticks(rotation=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52029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1367-6C23-0468-CD60-26BFE8F0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Plot med usikkerheder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EEE8-D6E6-8690-F1E4-11FE5312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4840" cy="4351338"/>
          </a:xfrm>
        </p:spPr>
        <p:txBody>
          <a:bodyPr/>
          <a:lstStyle/>
          <a:p>
            <a:r>
              <a:rPr lang="da-DK"/>
              <a:t>Visning af nøjagtigheder (fx klassifikationsrate) bør altid indeholde usikkerheder.</a:t>
            </a:r>
          </a:p>
          <a:p>
            <a:r>
              <a:rPr lang="da-DK"/>
              <a:t>Eksempelvis standardafvigelser eller konfidensintervaller.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FD9C-DBEF-D7B6-87FD-2A84E5C0328D}"/>
              </a:ext>
            </a:extLst>
          </p:cNvPr>
          <p:cNvSpPr txBox="1"/>
          <p:nvPr/>
        </p:nvSpPr>
        <p:spPr>
          <a:xfrm>
            <a:off x="6685280" y="2394123"/>
            <a:ext cx="5262880" cy="30732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Sample data for classification methods (replace with your actual data)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methods = [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'Logistic Regression'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'SVM'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'Decision Tree'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'Random Forest'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accuracies = [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0.85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0.90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0.78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0.92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errors = [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0.03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0.08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0.02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Example 1: Error bars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plt.errorbar(methods, accuracies, yerr=errors, fmt=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capsize=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'Classification Methods'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'Classification Accuracy with Error Bars'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plt.grid(</a:t>
            </a:r>
            <a:r>
              <a:rPr lang="da-DK" sz="1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6BE62-C80C-D071-D4AE-0BE723A01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4056011"/>
            <a:ext cx="3371215" cy="25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05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08EC-3146-C61B-C71D-05D85E13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Konfidensinterval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F5AE-8BB2-1E86-7EAA-B534A409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Range hvori en målt statistisk parameter (fx middelværdi) forventes at lægge med en hvis konfidens (fx 95 % sikkerhed).</a:t>
            </a:r>
          </a:p>
          <a:p>
            <a:r>
              <a:rPr lang="da-DK"/>
              <a:t>Ved antagelse om normalfordelt data er konfidensintervallet:</a:t>
            </a:r>
          </a:p>
          <a:p>
            <a:endParaRPr lang="da-DK"/>
          </a:p>
          <a:p>
            <a:endParaRPr lang="da-DK"/>
          </a:p>
          <a:p>
            <a:r>
              <a:rPr lang="da-DK"/>
              <a:t>Kan udledes for andre fordelinger og konfidenser også. </a:t>
            </a:r>
          </a:p>
          <a:p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DD41A-BEA7-56FB-A764-9BA2A2BA8C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76" y="3360125"/>
            <a:ext cx="2275047" cy="515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33C47-C993-894F-E2EA-EFB9A600790F}"/>
              </a:ext>
            </a:extLst>
          </p:cNvPr>
          <p:cNvSpPr txBox="1"/>
          <p:nvPr/>
        </p:nvSpPr>
        <p:spPr>
          <a:xfrm>
            <a:off x="7945514" y="3360125"/>
            <a:ext cx="2856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>
                <a:hlinkClick r:id="rId4"/>
              </a:rPr>
              <a:t>https://amsi.org.au/ESA_Senior_Years/SeniorTopic4/4h/4h_2content_11.html</a:t>
            </a:r>
            <a:r>
              <a:rPr lang="da-DK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87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F3B4-A407-626E-C64A-84BB3215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Examples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9274-D5DC-E1DF-856A-C6692E67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>
                <a:hlinkClick r:id="rId2"/>
              </a:rPr>
              <a:t>https://colab.research.google.com/drive/1gllvsstDQj7UEVNEpzo_d1raUzGUaibe?usp=sharing</a:t>
            </a:r>
            <a:r>
              <a:rPr lang="da-DK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47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7B1D-A284-9063-5141-4349C24A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Opgave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09C1-F93D-1C4C-4243-F5E11CEC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Genbesøg og færdiggør filtreringsøvelsen fra lektion 4. </a:t>
            </a:r>
          </a:p>
          <a:p>
            <a:r>
              <a:rPr lang="da-DK"/>
              <a:t>Lav tydelige visualiseringer, der viser signalerne før og efter filtrering.</a:t>
            </a:r>
          </a:p>
          <a:p>
            <a:r>
              <a:rPr lang="da-DK"/>
              <a:t>Brug Matplotlib line plots med tydelige farver eller stilarter (Husk akselabels og en forklarende legend)</a:t>
            </a:r>
          </a:p>
        </p:txBody>
      </p:sp>
    </p:spTree>
    <p:extLst>
      <p:ext uri="{BB962C8B-B14F-4D97-AF65-F5344CB8AC3E}">
        <p14:creationId xmlns:p14="http://schemas.microsoft.com/office/powerpoint/2010/main" val="256973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8936-BAA7-7DDE-7F0C-5E0755EB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085C-7BCF-608C-488B-7A2D5D572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Vigtighed af visualisering</a:t>
            </a:r>
          </a:p>
          <a:p>
            <a:r>
              <a:rPr lang="da-DK"/>
              <a:t>Grundlæggende visualisering</a:t>
            </a:r>
          </a:p>
          <a:p>
            <a:pPr lvl="1"/>
            <a:r>
              <a:rPr lang="da-DK"/>
              <a:t>Matplotlib </a:t>
            </a:r>
            <a:r>
              <a:rPr lang="da-DK">
                <a:hlinkClick r:id="rId2"/>
              </a:rPr>
              <a:t>https://matplotlib.org/</a:t>
            </a:r>
            <a:r>
              <a:rPr lang="da-DK"/>
              <a:t> </a:t>
            </a:r>
          </a:p>
          <a:p>
            <a:pPr lvl="1"/>
            <a:r>
              <a:rPr lang="da-DK"/>
              <a:t>Seaborn </a:t>
            </a:r>
            <a:r>
              <a:rPr lang="da-DK">
                <a:hlinkClick r:id="rId3"/>
              </a:rPr>
              <a:t>https://seaborn.pydata.org/</a:t>
            </a:r>
            <a:r>
              <a:rPr lang="da-DK"/>
              <a:t> </a:t>
            </a:r>
          </a:p>
          <a:p>
            <a:r>
              <a:rPr lang="da-DK"/>
              <a:t>Visualisering af støjfuld data</a:t>
            </a:r>
          </a:p>
          <a:p>
            <a:endParaRPr lang="da-DK"/>
          </a:p>
          <a:p>
            <a:pPr lvl="1"/>
            <a:endParaRPr lang="da-DK"/>
          </a:p>
          <a:p>
            <a:pPr lvl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765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632-A6D5-9265-BD41-5F957FF3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Opgave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35EC-DEE6-F904-E741-4CED2497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Genbesøg dit/dine datasæt fra Workshop 1. Analyser og visualiser datakvalitet og distribution (pair plots, histogrammer). </a:t>
            </a:r>
          </a:p>
          <a:p>
            <a:r>
              <a:rPr lang="da-DK"/>
              <a:t>Undersøg for outliers ved hjælp af boks- eller violinplots.</a:t>
            </a:r>
          </a:p>
          <a:p>
            <a:r>
              <a:rPr lang="da-DK"/>
              <a:t>Træn en classifyer og visualisér klassifikationsrate med usikkerheder. </a:t>
            </a:r>
          </a:p>
          <a:p>
            <a:r>
              <a:rPr lang="da-DK"/>
              <a:t>Brug Seaborn til pairplots/histogrammer og Matplotlib til error bars. </a:t>
            </a:r>
          </a:p>
          <a:p>
            <a:r>
              <a:rPr lang="da-DK"/>
              <a:t>Error bars kan vise standardafvigelsen eller 95% konfidensintervaller.</a:t>
            </a:r>
          </a:p>
        </p:txBody>
      </p:sp>
    </p:spTree>
    <p:extLst>
      <p:ext uri="{BB962C8B-B14F-4D97-AF65-F5344CB8AC3E}">
        <p14:creationId xmlns:p14="http://schemas.microsoft.com/office/powerpoint/2010/main" val="146785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0614-0BBF-B233-6737-A214E708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Hvad er datavisualisering?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2B08-6C35-9965-B695-84ECE6EC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841" cy="4351338"/>
          </a:xfrm>
        </p:spPr>
        <p:txBody>
          <a:bodyPr/>
          <a:lstStyle/>
          <a:p>
            <a:r>
              <a:rPr lang="da-DK"/>
              <a:t>Grafisk repræsentation af data.</a:t>
            </a:r>
          </a:p>
          <a:p>
            <a:r>
              <a:rPr lang="da-DK"/>
              <a:t>Afsløring af mønstre, trends, og indsigter.</a:t>
            </a:r>
          </a:p>
          <a:p>
            <a:r>
              <a:rPr lang="da-DK"/>
              <a:t>Essentiel for eksplorativ dataanalyse.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4D4DA-D8C5-8FCD-B4AB-C50B7403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455" y="1690688"/>
            <a:ext cx="5047903" cy="425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5F2E-56BD-0382-BBB8-EEEA7693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Hvorfor visualisere støjfuld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AD23-B2AE-EFA0-0AEC-C51E6207B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Hjælper med at forstå datakvalitet:</a:t>
            </a:r>
          </a:p>
          <a:p>
            <a:pPr lvl="1"/>
            <a:r>
              <a:rPr lang="da-DK"/>
              <a:t>Outliers?</a:t>
            </a:r>
          </a:p>
          <a:p>
            <a:pPr lvl="1"/>
            <a:r>
              <a:rPr lang="da-DK"/>
              <a:t>Støj?</a:t>
            </a:r>
          </a:p>
          <a:p>
            <a:r>
              <a:rPr lang="da-DK"/>
              <a:t>Giver forståelse af statistisk fordeling af data. </a:t>
            </a:r>
          </a:p>
          <a:p>
            <a:r>
              <a:rPr lang="da-DK"/>
              <a:t>Understøtter modelevaluering og fejlfinding ved at visualisere problematiske features.</a:t>
            </a:r>
          </a:p>
          <a:p>
            <a:r>
              <a:rPr lang="da-DK"/>
              <a:t>Effektiv kommunikation af observationer til stakeholders.</a:t>
            </a:r>
          </a:p>
          <a:p>
            <a:endParaRPr lang="da-DK"/>
          </a:p>
          <a:p>
            <a:pPr lvl="1"/>
            <a:endParaRPr lang="da-DK"/>
          </a:p>
          <a:p>
            <a:pPr lvl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487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0435-18AC-6737-F3A8-87DD875A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Matplotlib</a:t>
            </a:r>
            <a:r>
              <a:rPr lang="da-DK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527B-BBC8-DFA9-4AD2-281D458E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7291" cy="4351338"/>
          </a:xfrm>
        </p:spPr>
        <p:txBody>
          <a:bodyPr>
            <a:normAutofit lnSpcReduction="10000"/>
          </a:bodyPr>
          <a:lstStyle/>
          <a:p>
            <a:r>
              <a:rPr lang="da-DK"/>
              <a:t>Standard plotbibliotekt i Python.</a:t>
            </a:r>
          </a:p>
          <a:p>
            <a:r>
              <a:rPr lang="da-DK"/>
              <a:t>Høj grad af customisering.</a:t>
            </a:r>
          </a:p>
          <a:p>
            <a:r>
              <a:rPr lang="da-DK"/>
              <a:t>Bruges ofte med NumPy og Pandas</a:t>
            </a:r>
          </a:p>
          <a:p>
            <a:r>
              <a:rPr lang="da-DK">
                <a:hlinkClick r:id="rId2"/>
              </a:rPr>
              <a:t>https://matplotlib.org/</a:t>
            </a:r>
            <a:r>
              <a:rPr lang="da-DK"/>
              <a:t> </a:t>
            </a:r>
          </a:p>
          <a:p>
            <a:r>
              <a:rPr lang="da-DK"/>
              <a:t>Terminologi:</a:t>
            </a:r>
          </a:p>
          <a:p>
            <a:pPr lvl="1"/>
            <a:r>
              <a:rPr lang="da-DK" b="1"/>
              <a:t>Figure</a:t>
            </a:r>
            <a:r>
              <a:rPr lang="da-DK"/>
              <a:t>: Container til plots</a:t>
            </a:r>
          </a:p>
          <a:p>
            <a:pPr lvl="1"/>
            <a:r>
              <a:rPr lang="da-DK" b="1"/>
              <a:t>Axes</a:t>
            </a:r>
            <a:r>
              <a:rPr lang="da-DK"/>
              <a:t>: Individuelle plots i figur</a:t>
            </a:r>
          </a:p>
          <a:p>
            <a:pPr lvl="1"/>
            <a:r>
              <a:rPr lang="da-DK" b="1"/>
              <a:t>Labels, Legends, Grid</a:t>
            </a:r>
            <a:r>
              <a:rPr lang="da-DK"/>
              <a:t>: Forklaring og øget læsbarhed.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CB2E7-21F3-034F-FE2B-C1EEEDC29AC1}"/>
              </a:ext>
            </a:extLst>
          </p:cNvPr>
          <p:cNvSpPr txBox="1"/>
          <p:nvPr/>
        </p:nvSpPr>
        <p:spPr>
          <a:xfrm>
            <a:off x="6578352" y="1415348"/>
            <a:ext cx="5007007" cy="19447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np.linspace(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np.sin(x) + np.random.randn(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*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plt.figure(figsize=(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plt.plot(x, y, label=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'Noisy sine wave'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'Simple Matplotlib Example'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'X-axis'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'Y-axis'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plt.legend()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plt.grid(</a:t>
            </a:r>
            <a:r>
              <a:rPr lang="da-DK" sz="14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DDD252-3A91-6545-E91A-F1DB1AA8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3927811"/>
            <a:ext cx="4909353" cy="274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9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4779-C213-13EC-5CB0-D9AA1678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Sedaborn</a:t>
            </a:r>
            <a:r>
              <a:rPr lang="da-DK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D956-35E0-DF13-6BDB-916F391F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973" cy="4351338"/>
          </a:xfrm>
        </p:spPr>
        <p:txBody>
          <a:bodyPr/>
          <a:lstStyle/>
          <a:p>
            <a:r>
              <a:rPr lang="da-DK"/>
              <a:t>Bygget ovenpå matplotlib</a:t>
            </a:r>
          </a:p>
          <a:p>
            <a:r>
              <a:rPr lang="da-DK"/>
              <a:t>Tilbyder mere komplicerede og polerede statistiske visualiseringer.</a:t>
            </a:r>
          </a:p>
          <a:p>
            <a:r>
              <a:rPr lang="da-DK"/>
              <a:t>Integreret med Pandas DataFrames.</a:t>
            </a:r>
          </a:p>
          <a:p>
            <a:r>
              <a:rPr lang="da-DK" b="1"/>
              <a:t>Eksempler</a:t>
            </a:r>
          </a:p>
          <a:p>
            <a:pPr lvl="1"/>
            <a:r>
              <a:rPr lang="da-DK"/>
              <a:t>Parplot</a:t>
            </a:r>
          </a:p>
          <a:p>
            <a:pPr lvl="1"/>
            <a:r>
              <a:rPr lang="da-DK"/>
              <a:t>Distributionsplots</a:t>
            </a:r>
          </a:p>
          <a:p>
            <a:pPr lvl="1"/>
            <a:r>
              <a:rPr lang="da-DK"/>
              <a:t>Korrelationsplot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42923-7802-99C7-CC59-49F73AFE6B4A}"/>
              </a:ext>
            </a:extLst>
          </p:cNvPr>
          <p:cNvSpPr txBox="1"/>
          <p:nvPr/>
        </p:nvSpPr>
        <p:spPr>
          <a:xfrm>
            <a:off x="7071666" y="776288"/>
            <a:ext cx="4651899" cy="152157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 the built-in penguins dataset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penguins = sns.load_dataset(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'penguins'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pairplot colored by penguin species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1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sns.pairplot(penguins, hue=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1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5F7DE2-FD50-E2DA-4820-2249568B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10" y="2709021"/>
            <a:ext cx="4421276" cy="39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1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4D8-71D8-8F82-6C19-AAAEA61A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Typer af dataplot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8A5A-D775-E630-4A57-375FFB9D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Linjediagram (line plot)</a:t>
            </a:r>
          </a:p>
          <a:p>
            <a:r>
              <a:rPr lang="da-DK"/>
              <a:t>Punktdiagram (scatter plot)</a:t>
            </a:r>
          </a:p>
          <a:p>
            <a:r>
              <a:rPr lang="da-DK"/>
              <a:t>Histogram</a:t>
            </a:r>
          </a:p>
          <a:p>
            <a:r>
              <a:rPr lang="da-DK"/>
              <a:t>Boksplot (box plot) / Violinplots</a:t>
            </a:r>
          </a:p>
          <a:p>
            <a:r>
              <a:rPr lang="da-DK"/>
              <a:t>Varmekort (heatmap)</a:t>
            </a:r>
          </a:p>
          <a:p>
            <a:r>
              <a:rPr lang="da-DK"/>
              <a:t>Plots med usikkerheder (error bars)</a:t>
            </a:r>
          </a:p>
          <a:p>
            <a:pPr lvl="1"/>
            <a:endParaRPr lang="da-DK"/>
          </a:p>
          <a:p>
            <a:pPr lvl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609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0616-3D3F-239E-619E-0C79F93D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Linjediagram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E83E-96BE-242E-F233-5E312580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1603375"/>
          </a:xfrm>
        </p:spPr>
        <p:txBody>
          <a:bodyPr>
            <a:normAutofit/>
          </a:bodyPr>
          <a:lstStyle/>
          <a:p>
            <a:r>
              <a:rPr lang="da-DK"/>
              <a:t>Anvendelig til tidsseriedata.</a:t>
            </a:r>
          </a:p>
          <a:p>
            <a:r>
              <a:rPr lang="da-DK"/>
              <a:t>Afslører trends, periodicitet, skift osv.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120E4-D3F1-FEDD-ADAB-2C364AD72D92}"/>
              </a:ext>
            </a:extLst>
          </p:cNvPr>
          <p:cNvSpPr txBox="1"/>
          <p:nvPr/>
        </p:nvSpPr>
        <p:spPr>
          <a:xfrm>
            <a:off x="6436310" y="2321148"/>
            <a:ext cx="5235605" cy="35125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4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Generate 50 data points using NumPy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np.linspace(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Creates an array of 50 evenly spaced numbers between 1 and 50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x + </a:t>
            </a:r>
            <a:r>
              <a:rPr lang="da-DK" sz="14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Define a relationship between x and y (example: y = 2x + 5)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plt.plot(x, y)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labels and title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"X-axis"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"Y-axis"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4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"Line Plot with 50 Points"</a:t>
            </a: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4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plot</a:t>
            </a:r>
            <a:endParaRPr lang="da-DK" sz="14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da-DK" sz="14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3198227-6EC5-41D5-6F6C-E9D7873CE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33" y="3229484"/>
            <a:ext cx="4226207" cy="33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42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C3AA-ECC2-21A1-8B73-7BF259D0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Punktdiagram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44D3-5E24-0C1D-0646-D5E27013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1175" cy="4351338"/>
          </a:xfrm>
        </p:spPr>
        <p:txBody>
          <a:bodyPr/>
          <a:lstStyle/>
          <a:p>
            <a:r>
              <a:rPr lang="da-DK"/>
              <a:t>Viser enkelte datapunkter.</a:t>
            </a:r>
          </a:p>
          <a:p>
            <a:r>
              <a:rPr lang="da-DK"/>
              <a:t>Visualisering af distributioner/korrelationer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00D8D-F2AD-2F59-5FC3-D4FAE9E22E61}"/>
              </a:ext>
            </a:extLst>
          </p:cNvPr>
          <p:cNvSpPr txBox="1"/>
          <p:nvPr/>
        </p:nvSpPr>
        <p:spPr>
          <a:xfrm>
            <a:off x="6492534" y="2128737"/>
            <a:ext cx="4861266" cy="350480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da-DK" sz="12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da-DK" sz="12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b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Generate 50 random data points using NumPy</a:t>
            </a:r>
            <a:endParaRPr lang="da-DK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np.random.rand(</a:t>
            </a:r>
            <a:r>
              <a:rPr lang="da-DK" sz="12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* </a:t>
            </a:r>
            <a:r>
              <a:rPr lang="da-DK" sz="12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da-DK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Creates an array of 50 random numbers between 0 and 10</a:t>
            </a:r>
            <a:endParaRPr lang="da-DK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np.random.rand(</a:t>
            </a:r>
            <a:r>
              <a:rPr lang="da-DK" sz="12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* </a:t>
            </a:r>
            <a:r>
              <a:rPr lang="da-DK" sz="1200" b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da-DK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Creates another array of 50 random numbers between 0 and 10</a:t>
            </a:r>
            <a:endParaRPr lang="da-DK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the scatter plot</a:t>
            </a:r>
            <a:endParaRPr lang="da-DK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plt.scatter(x, y)</a:t>
            </a:r>
          </a:p>
          <a:p>
            <a:pPr>
              <a:lnSpc>
                <a:spcPts val="1425"/>
              </a:lnSpc>
              <a:buNone/>
            </a:pPr>
            <a:b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Add labels and title</a:t>
            </a:r>
            <a:endParaRPr lang="da-DK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plt.xlabel(</a:t>
            </a:r>
            <a:r>
              <a:rPr lang="da-DK" sz="12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"X-axis"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plt.ylabel(</a:t>
            </a:r>
            <a:r>
              <a:rPr lang="da-DK" sz="12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"Y-axis"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plt.title(</a:t>
            </a:r>
            <a:r>
              <a:rPr lang="da-DK" sz="12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"Scatter Plot with 50 Points"</a:t>
            </a: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da-DK" sz="12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plot</a:t>
            </a:r>
            <a:endParaRPr lang="da-DK" sz="12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da-DK" sz="12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3B12F3-F4E0-4DD2-2976-6D5D51E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54" y="3495120"/>
            <a:ext cx="3761892" cy="302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01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,2073"/>
  <p:tag name="ORIGINALWIDTH" val="1542,557"/>
  <p:tag name="OUTPUTTYPE" val="PNG"/>
  <p:tag name="IGUANATEXVERSION" val="161"/>
  <p:tag name="LATEXADDIN" val="\documentclass{article}&#10;\usepackage{amsmath,amsfonts}&#10;\pagestyle{empty}&#10;\begin{document}&#10;&#10;\begin{align}&#10;p(x)=\frac{1}{nh}\sum_{i=1}^n\frac{1}{\sqrt{2\pi}}e^{-\frac{(x-x_i)^2}{2h^2}}\notag&#10;\end{align}&#10;&#10;\end{document}"/>
  <p:tag name="IGUANATEXSIZE" val="20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42,1447"/>
  <p:tag name="OUTPUTTYPE" val="PNG"/>
  <p:tag name="IGUANATEXVERSION" val="161"/>
  <p:tag name="LATEXADDIN" val="\documentclass{article}&#10;\usepackage{amsmath,amsfonts}&#10;\pagestyle{empty}&#10;\begin{document}&#10;&#10;\begin{align}&#10;\mathrm{IQR} = Q_3 - Q_1\notag&#10;\end{align}&#10;&#10;\end{document}"/>
  <p:tag name="IGUANATEXSIZE" val="28"/>
  <p:tag name="IGUANATEXCURSOR" val="12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,4684"/>
  <p:tag name="ORIGINALWIDTH" val="1119,61"/>
  <p:tag name="OUTPUTTYPE" val="PNG"/>
  <p:tag name="IGUANATEXVERSION" val="161"/>
  <p:tag name="LATEXADDIN" val="\documentclass{article}&#10;\usepackage{amsmath,amsfonts}&#10;\pagestyle{empty}&#10;\begin{document}&#10;&#10;\begin{align}&#10;\mathrm{CI}_{95\%}=\bar{x}\pm1.96\frac{\sigma}{\sqrt{n}}\notag&#10;\end{align}&#10;&#10;\end{document}"/>
  <p:tag name="IGUANATEXSIZE" val="20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1917</Words>
  <Application>Microsoft Macintosh PowerPoint</Application>
  <PresentationFormat>Widescreen</PresentationFormat>
  <Paragraphs>252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Office-tema</vt:lpstr>
      <vt:lpstr>Lektion 5: Visualisering af (støjfuld) data</vt:lpstr>
      <vt:lpstr>Agenda</vt:lpstr>
      <vt:lpstr>Hvad er datavisualisering?</vt:lpstr>
      <vt:lpstr>Hvorfor visualisere støjfuld data?</vt:lpstr>
      <vt:lpstr>Matplotlib Basics</vt:lpstr>
      <vt:lpstr>Sedaborn basics</vt:lpstr>
      <vt:lpstr>Typer af dataplot</vt:lpstr>
      <vt:lpstr>Linjediagram</vt:lpstr>
      <vt:lpstr>Punktdiagram</vt:lpstr>
      <vt:lpstr>Histogrammer</vt:lpstr>
      <vt:lpstr>Estimering af kernel densitet (KDE)</vt:lpstr>
      <vt:lpstr>Boksplots</vt:lpstr>
      <vt:lpstr>Boksplots</vt:lpstr>
      <vt:lpstr>Violinplots</vt:lpstr>
      <vt:lpstr>Varmeplot</vt:lpstr>
      <vt:lpstr>Plot med usikkerheder</vt:lpstr>
      <vt:lpstr>Konfidensinterval</vt:lpstr>
      <vt:lpstr>Examples</vt:lpstr>
      <vt:lpstr>Opgave 1</vt:lpstr>
      <vt:lpstr>Opgave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Lektion 3: Dataoprensning og præprocessering</dc:title>
  <dc:creator>Jesper Rindom Jensen</dc:creator>
  <cp:lastModifiedBy>Peter Gravgaard Andersen</cp:lastModifiedBy>
  <cp:revision>1</cp:revision>
  <dcterms:created xsi:type="dcterms:W3CDTF">2024-03-03T12:12:54Z</dcterms:created>
  <dcterms:modified xsi:type="dcterms:W3CDTF">2025-03-20T12:03:11Z</dcterms:modified>
</cp:coreProperties>
</file>