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511c127d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511c127d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511c127d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511c127d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511c127d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511c127d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511c127d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511c127d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511c127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511c127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511c127d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511c127d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511c127d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511c127d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511c127d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511c127d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511c127da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511c127da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511c127da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511c127da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511c127d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511c127d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511c127d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511c127d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asp.ne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Grocery Delivery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Arial"/>
                <a:ea typeface="Arial"/>
                <a:cs typeface="Arial"/>
                <a:sym typeface="Arial"/>
              </a:rPr>
              <a:t>Emil, Peter &amp; Martin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Data fra Kaggle.com</a:t>
            </a:r>
            <a:endParaRPr/>
          </a:p>
        </p:txBody>
      </p:sp>
      <p:pic>
        <p:nvPicPr>
          <p:cNvPr id="126" name="Google Shape;126;p22" title="s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041" y="702675"/>
            <a:ext cx="5576409" cy="373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Backend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59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Roboto"/>
              <a:buChar char="-"/>
            </a:pPr>
            <a:r>
              <a:rPr lang="en-GB" sz="1690"/>
              <a:t>Manager + controller klasser	</a:t>
            </a:r>
            <a:endParaRPr sz="16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90"/>
          </a:p>
          <a:p>
            <a:pPr indent="-33591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Roboto"/>
              <a:buChar char="-"/>
            </a:pPr>
            <a:r>
              <a:rPr lang="en-GB" sz="1690"/>
              <a:t>CRUD-operationer (GET, POST, PUT, DELETE)</a:t>
            </a:r>
            <a:endParaRPr sz="16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90"/>
          </a:p>
          <a:p>
            <a:pPr indent="-33591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Roboto"/>
              <a:buChar char="-"/>
            </a:pPr>
            <a:r>
              <a:rPr lang="en-GB" sz="1690"/>
              <a:t>Filtreringsmuligheder</a:t>
            </a:r>
            <a:endParaRPr sz="16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90"/>
          </a:p>
          <a:p>
            <a:pPr indent="-33591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Roboto"/>
              <a:buChar char="-"/>
            </a:pPr>
            <a:r>
              <a:rPr lang="en-GB" sz="1690"/>
              <a:t>Adgangskontrol</a:t>
            </a:r>
            <a:endParaRPr sz="16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9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950" y="0"/>
            <a:ext cx="2833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Frontend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164925" y="1489825"/>
            <a:ext cx="8368200" cy="3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Single Page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2 delt frontend: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Customer store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admin CMS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Reusable components og Shadcn/ui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Router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Data fetching og mutations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Separation af </a:t>
            </a:r>
            <a:br>
              <a:rPr lang="en-GB"/>
            </a:br>
            <a:r>
              <a:rPr lang="en-GB"/>
              <a:t>endpoints, async API calls og state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Auth + Sikkerhed (hidden components kun for admins)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000" y="0"/>
            <a:ext cx="4471000" cy="23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550" y="1926150"/>
            <a:ext cx="1904450" cy="3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Udfordring &amp; </a:t>
            </a:r>
            <a:r>
              <a:rPr lang="en-GB"/>
              <a:t>Refleksion 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87900" y="1489825"/>
            <a:ext cx="83682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Projektrelateret</a:t>
            </a:r>
            <a:endParaRPr b="1"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Løbende dialog har virket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Uge 8+9+10+11 sammenlagt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Manglende afslutning på første </a:t>
            </a:r>
            <a:r>
              <a:rPr lang="en-GB"/>
              <a:t>iterationer</a:t>
            </a:r>
            <a:r>
              <a:rPr lang="en-GB"/>
              <a:t> af projekter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Fravær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/>
              <a:t>Github relateret</a:t>
            </a:r>
            <a:endParaRPr b="1"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Fordele og ulemper ved </a:t>
            </a:r>
            <a:r>
              <a:rPr lang="en-GB"/>
              <a:t>et “mono repository”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Merge conflicts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Ventetid på Github Workflows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Disposition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Projektbeskrivelse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Demo af produkt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Projektstyring og arbejdsprocess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Teknologi valg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Systemarkitektur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Udfordringer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Refleksion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Projektbeskrivelse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Udvikle</a:t>
            </a:r>
            <a:r>
              <a:rPr lang="en-GB"/>
              <a:t> en komplet full-stack løsning fra bunden med fokus på god softwarearkitektur (SOLID, Clean Code, lagdeling).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Projektet skal </a:t>
            </a:r>
            <a:r>
              <a:rPr lang="en-GB"/>
              <a:t>inkludere en</a:t>
            </a:r>
            <a:r>
              <a:rPr lang="en-GB"/>
              <a:t> database, RESTful API og en frontend med brugervenlig præsentation af data.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Selvvalgt emne og datasæt, og dokumentation, tests og CI/CD indgår som en del af kravene.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45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Projektstyring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24375" y="1489825"/>
            <a:ext cx="2473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 Projects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Kanban 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User Stories / Issues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527" y="1279112"/>
            <a:ext cx="6541475" cy="38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Arbejdsprocess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00" y="1479125"/>
            <a:ext cx="8634400" cy="32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20325" y="1309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Projektstyring og arbejdsprocess</a:t>
            </a:r>
            <a:endParaRPr sz="280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52025" y="1229675"/>
            <a:ext cx="4318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Git strategy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Protected default og staging branch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Ingen force pushes til protected</a:t>
            </a:r>
            <a:br>
              <a:rPr lang="en-GB" sz="1400"/>
            </a:br>
            <a:r>
              <a:rPr lang="en-GB" sz="1400"/>
              <a:t>branches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44198"/>
            <a:ext cx="5256475" cy="2799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474" y="2694975"/>
            <a:ext cx="3887525" cy="24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4370525" y="1184213"/>
            <a:ext cx="4281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Pull request mandatory for at få</a:t>
            </a:r>
            <a:b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ændringer til staging/dev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GH workflow checks skal succeed</a:t>
            </a:r>
            <a:b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at pull request går igennem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Teknologi Valg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239250" y="1489825"/>
            <a:ext cx="2730600" cy="3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Backend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n-GB" sz="1300"/>
              <a:t>C#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n-GB" sz="1300" u="sng">
                <a:solidFill>
                  <a:schemeClr val="hlink"/>
                </a:solidFill>
                <a:hlinkClick r:id="rId3"/>
              </a:rPr>
              <a:t>ASP.NET</a:t>
            </a:r>
            <a:r>
              <a:rPr lang="en-GB" sz="1300"/>
              <a:t> Core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n-GB" sz="1300"/>
              <a:t>Entity Framework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1" name="Google Shape;111;p20"/>
          <p:cNvSpPr txBox="1"/>
          <p:nvPr/>
        </p:nvSpPr>
        <p:spPr>
          <a:xfrm>
            <a:off x="6336950" y="1489825"/>
            <a:ext cx="2584200" cy="3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Værktøjer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252925" y="1489825"/>
            <a:ext cx="2584200" cy="3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TypeScript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Vite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@tanstack/react-query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Shadcn/ui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Systemarkitektur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Backend: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GB" sz="1600"/>
              <a:t>OOP-baseret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GB" sz="1600"/>
              <a:t>C# RESTful API til dataudveksling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GB" sz="1600"/>
              <a:t>Postgres Database med produkter, ordrer og users, osv.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Frontend: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GB" sz="1600"/>
              <a:t>Brugervenligt interface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GB" sz="1600"/>
              <a:t>Integration med backend via API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9" name="Google Shape;119;p21" title="XLJBJiCm4BpxArOzXKFfdGEYJwZ48xJf2VLWd6s9C7RmEg0AyU-iauO6Ki8fZdTcrfwTv8AyTBvuqJ2IMXg5wQMp2jrkWZfxu-VGgQVCe_A5Go64LDuwwAq8NGyamTIaOIr4BjMpt2BqPiuQZoQ5Q86CFkd1Xm1u22YOSyLjfC9rs1h6SnZh38rVYy-6meWNGI3Ke-4oFhsT9Z2s3ckja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600" y="234075"/>
            <a:ext cx="4208700" cy="23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