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0" r:id="rId3"/>
    <p:sldId id="257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05824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705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912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89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93441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309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692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729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408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14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996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47A0791-A70F-4174-89CB-7FCA5FD876E0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962DAA-7F05-4C39-B0DA-389A481F83AF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62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17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6A6E17-D634-FC82-CAF8-57D68C958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675" y="1281079"/>
            <a:ext cx="3629016" cy="1086237"/>
          </a:xfrm>
        </p:spPr>
        <p:txBody>
          <a:bodyPr/>
          <a:lstStyle/>
          <a:p>
            <a:r>
              <a:rPr lang="da-DK" dirty="0" err="1"/>
              <a:t>Wordle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78F557-1123-F491-1C4D-F9D2C5818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675" y="2367316"/>
            <a:ext cx="2917815" cy="532241"/>
          </a:xfrm>
        </p:spPr>
        <p:txBody>
          <a:bodyPr/>
          <a:lstStyle/>
          <a:p>
            <a:r>
              <a:rPr lang="da-DK" dirty="0"/>
              <a:t>Peter Helle Hartmann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F5F8A53-BFB0-2995-5681-2776E42A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8" y="712944"/>
            <a:ext cx="4765088" cy="5486067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8" name="Gruppe 7">
            <a:extLst>
              <a:ext uri="{FF2B5EF4-FFF2-40B4-BE49-F238E27FC236}">
                <a16:creationId xmlns:a16="http://schemas.microsoft.com/office/drawing/2014/main" id="{1C66D679-B5A2-204C-5A00-6B662BD83832}"/>
              </a:ext>
            </a:extLst>
          </p:cNvPr>
          <p:cNvGrpSpPr/>
          <p:nvPr/>
        </p:nvGrpSpPr>
        <p:grpSpPr>
          <a:xfrm>
            <a:off x="1321674" y="3342902"/>
            <a:ext cx="4931344" cy="738664"/>
            <a:chOff x="1164655" y="2264104"/>
            <a:chExt cx="4931344" cy="738664"/>
          </a:xfrm>
        </p:grpSpPr>
        <p:sp>
          <p:nvSpPr>
            <p:cNvPr id="6" name="Tekstfelt 5">
              <a:extLst>
                <a:ext uri="{FF2B5EF4-FFF2-40B4-BE49-F238E27FC236}">
                  <a16:creationId xmlns:a16="http://schemas.microsoft.com/office/drawing/2014/main" id="{CBFB1003-8B91-CCCF-AA8B-906BCFCF3782}"/>
                </a:ext>
              </a:extLst>
            </p:cNvPr>
            <p:cNvSpPr txBox="1"/>
            <p:nvPr/>
          </p:nvSpPr>
          <p:spPr>
            <a:xfrm>
              <a:off x="1164656" y="2264104"/>
              <a:ext cx="4931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Specialisterne Academy</a:t>
              </a:r>
            </a:p>
          </p:txBody>
        </p:sp>
        <p:sp>
          <p:nvSpPr>
            <p:cNvPr id="7" name="Tekstfelt 6">
              <a:extLst>
                <a:ext uri="{FF2B5EF4-FFF2-40B4-BE49-F238E27FC236}">
                  <a16:creationId xmlns:a16="http://schemas.microsoft.com/office/drawing/2014/main" id="{FCC3ED8C-36B4-28CA-9040-E71C738D96D2}"/>
                </a:ext>
              </a:extLst>
            </p:cNvPr>
            <p:cNvSpPr txBox="1"/>
            <p:nvPr/>
          </p:nvSpPr>
          <p:spPr>
            <a:xfrm>
              <a:off x="1164655" y="2633436"/>
              <a:ext cx="4931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Uge 2</a:t>
              </a:r>
            </a:p>
          </p:txBody>
        </p:sp>
      </p:grpSp>
      <p:sp>
        <p:nvSpPr>
          <p:cNvPr id="9" name="Tekstfelt 8">
            <a:extLst>
              <a:ext uri="{FF2B5EF4-FFF2-40B4-BE49-F238E27FC236}">
                <a16:creationId xmlns:a16="http://schemas.microsoft.com/office/drawing/2014/main" id="{8D8FC3BF-3E92-0806-C1ED-0737B155CA70}"/>
              </a:ext>
            </a:extLst>
          </p:cNvPr>
          <p:cNvSpPr txBox="1"/>
          <p:nvPr/>
        </p:nvSpPr>
        <p:spPr>
          <a:xfrm>
            <a:off x="1321675" y="4831350"/>
            <a:ext cx="4931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07-03-2025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DC36B2AD-0A10-1158-9EAE-FF106E891384}"/>
              </a:ext>
            </a:extLst>
          </p:cNvPr>
          <p:cNvSpPr txBox="1"/>
          <p:nvPr/>
        </p:nvSpPr>
        <p:spPr>
          <a:xfrm>
            <a:off x="1321675" y="2978677"/>
            <a:ext cx="493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Software Udvikling</a:t>
            </a:r>
          </a:p>
        </p:txBody>
      </p:sp>
    </p:spTree>
    <p:extLst>
      <p:ext uri="{BB962C8B-B14F-4D97-AF65-F5344CB8AC3E}">
        <p14:creationId xmlns:p14="http://schemas.microsoft.com/office/powerpoint/2010/main" val="413624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3E0C0-C99F-E85C-9D9C-3FFBB2B2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38509" cy="5761182"/>
          </a:xfrm>
        </p:spPr>
        <p:txBody>
          <a:bodyPr>
            <a:normAutofit/>
          </a:bodyPr>
          <a:lstStyle/>
          <a:p>
            <a:r>
              <a:rPr lang="da-DK" sz="9600" dirty="0">
                <a:hlinkClick r:id="rId2"/>
              </a:rPr>
              <a:t>Demo</a:t>
            </a:r>
            <a:endParaRPr lang="da-DK" sz="9600" dirty="0"/>
          </a:p>
        </p:txBody>
      </p:sp>
    </p:spTree>
    <p:extLst>
      <p:ext uri="{BB962C8B-B14F-4D97-AF65-F5344CB8AC3E}">
        <p14:creationId xmlns:p14="http://schemas.microsoft.com/office/powerpoint/2010/main" val="410490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B3077-7C86-4C7D-5DCE-13D9898D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Undersøgelse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10365D-553D-0AB1-E842-8545D6CA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Undersøgelse af funktionalitet</a:t>
            </a:r>
          </a:p>
          <a:p>
            <a:pPr lvl="1"/>
            <a:r>
              <a:rPr lang="da-DK" dirty="0"/>
              <a:t>Spillets regler</a:t>
            </a:r>
          </a:p>
          <a:p>
            <a:pPr lvl="1"/>
            <a:r>
              <a:rPr lang="da-DK" dirty="0"/>
              <a:t>Visuelle komponenter – spilplade, virtuelt keyboard</a:t>
            </a:r>
          </a:p>
          <a:p>
            <a:pPr lvl="1"/>
            <a:r>
              <a:rPr lang="da-DK" dirty="0"/>
              <a:t>Visuel feedback – Farver, </a:t>
            </a:r>
            <a:r>
              <a:rPr lang="da-DK" dirty="0" err="1"/>
              <a:t>popups</a:t>
            </a:r>
            <a:endParaRPr lang="da-DK" dirty="0"/>
          </a:p>
          <a:p>
            <a:pPr lvl="1"/>
            <a:r>
              <a:rPr lang="da-DK" dirty="0"/>
              <a:t>Vedvarende data og </a:t>
            </a:r>
            <a:r>
              <a:rPr lang="da-DK" dirty="0" err="1"/>
              <a:t>state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9726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E30D4-4F24-CD7D-D5F9-C258B35E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Kravspecifikation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9BBEAC-5698-573F-8840-6F54282E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653815" cy="3581400"/>
          </a:xfrm>
        </p:spPr>
        <p:txBody>
          <a:bodyPr/>
          <a:lstStyle/>
          <a:p>
            <a:r>
              <a:rPr lang="da-DK" dirty="0"/>
              <a:t>Udarbejdelse af kravspecifikation</a:t>
            </a:r>
          </a:p>
          <a:p>
            <a:pPr lvl="1"/>
            <a:r>
              <a:rPr lang="da-DK" dirty="0"/>
              <a:t>Fokus på at dække så meget som muligt</a:t>
            </a:r>
          </a:p>
          <a:p>
            <a:pPr lvl="1"/>
            <a:r>
              <a:rPr lang="da-DK" dirty="0"/>
              <a:t>Udeladelse af unødvendige features</a:t>
            </a:r>
          </a:p>
          <a:p>
            <a:pPr lvl="1"/>
            <a:r>
              <a:rPr lang="da-DK" dirty="0"/>
              <a:t>Tilføjelse vigtige krav selv hvis de ikke kan nås</a:t>
            </a:r>
          </a:p>
          <a:p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C1B49A8F-5730-50BE-152A-6C9FF1AD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587" y="2267056"/>
            <a:ext cx="5202711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9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92D0A-5EDA-84C7-93F9-33CF5E0C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Planlægning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7AB306-DC42-2D6A-CB66-5691E171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Spil logik og validering</a:t>
            </a:r>
          </a:p>
          <a:p>
            <a:r>
              <a:rPr lang="da-DK" dirty="0"/>
              <a:t>Brugergrænseflade</a:t>
            </a:r>
          </a:p>
          <a:p>
            <a:r>
              <a:rPr lang="da-DK" dirty="0"/>
              <a:t>Visuel feedback</a:t>
            </a:r>
          </a:p>
          <a:p>
            <a:r>
              <a:rPr lang="da-DK" dirty="0"/>
              <a:t>Opbevare spillets </a:t>
            </a:r>
            <a:r>
              <a:rPr lang="da-DK" dirty="0" err="1"/>
              <a:t>state</a:t>
            </a:r>
            <a:r>
              <a:rPr lang="da-DK" dirty="0"/>
              <a:t> så det kan geninitialiseres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3821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88ED8-93A5-019E-D454-A987B2F6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Teknologi og centrale kodeelementer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BE82F25-79A1-491F-1ADE-BEE87E1E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React</a:t>
            </a:r>
            <a:r>
              <a:rPr lang="da-DK" dirty="0"/>
              <a:t> og Typescript</a:t>
            </a:r>
          </a:p>
          <a:p>
            <a:r>
              <a:rPr lang="da-DK" dirty="0"/>
              <a:t>Mindre fokus på det visuelle</a:t>
            </a:r>
          </a:p>
          <a:p>
            <a:r>
              <a:rPr lang="da-DK" dirty="0"/>
              <a:t>Kunne lagt mere vægt testning</a:t>
            </a:r>
          </a:p>
        </p:txBody>
      </p:sp>
    </p:spTree>
    <p:extLst>
      <p:ext uri="{BB962C8B-B14F-4D97-AF65-F5344CB8AC3E}">
        <p14:creationId xmlns:p14="http://schemas.microsoft.com/office/powerpoint/2010/main" val="58921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92BEE-5336-1B56-B101-E70F1617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Yderligere refleksion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4EF8EFF-8BB2-C147-AECA-062241AB0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Besvær ved at udarbejde kravspecifikation som enkeltperson</a:t>
            </a:r>
          </a:p>
          <a:p>
            <a:r>
              <a:rPr lang="da-DK" dirty="0"/>
              <a:t>Forbedringer</a:t>
            </a:r>
          </a:p>
          <a:p>
            <a:r>
              <a:rPr lang="da-DK" dirty="0"/>
              <a:t>Udvidelser</a:t>
            </a:r>
          </a:p>
        </p:txBody>
      </p:sp>
    </p:spTree>
    <p:extLst>
      <p:ext uri="{BB962C8B-B14F-4D97-AF65-F5344CB8AC3E}">
        <p14:creationId xmlns:p14="http://schemas.microsoft.com/office/powerpoint/2010/main" val="4199977026"/>
      </p:ext>
    </p:extLst>
  </p:cSld>
  <p:clrMapOvr>
    <a:masterClrMapping/>
  </p:clrMapOvr>
</p:sld>
</file>

<file path=ppt/theme/theme1.xml><?xml version="1.0" encoding="utf-8"?>
<a:theme xmlns:a="http://schemas.openxmlformats.org/drawingml/2006/main" name="Beskæring">
  <a:themeElements>
    <a:clrScheme name="Beskæring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skæring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skæring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TM10001105[[fn=Beskæring]]</Template>
  <TotalTime>58</TotalTime>
  <Words>103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9" baseType="lpstr">
      <vt:lpstr>Franklin Gothic Book</vt:lpstr>
      <vt:lpstr>Beskæring</vt:lpstr>
      <vt:lpstr>Wordle</vt:lpstr>
      <vt:lpstr>Demo</vt:lpstr>
      <vt:lpstr>Undersøgelse</vt:lpstr>
      <vt:lpstr>Kravspecifikation</vt:lpstr>
      <vt:lpstr>Planlægning</vt:lpstr>
      <vt:lpstr>Teknologi og centrale kodeelementer</vt:lpstr>
      <vt:lpstr>Yderligere refleksion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Hartmann</dc:creator>
  <cp:lastModifiedBy>Peter Hartmann</cp:lastModifiedBy>
  <cp:revision>5</cp:revision>
  <dcterms:created xsi:type="dcterms:W3CDTF">2025-03-07T11:09:13Z</dcterms:created>
  <dcterms:modified xsi:type="dcterms:W3CDTF">2025-03-07T12:15:39Z</dcterms:modified>
</cp:coreProperties>
</file>