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65" r:id="rId3"/>
    <p:sldId id="259" r:id="rId4"/>
    <p:sldId id="266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868"/>
    <a:srgbClr val="EF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notesViewPr>
    <p:cSldViewPr snapToGrid="0" showGuides="1">
      <p:cViewPr varScale="1">
        <p:scale>
          <a:sx n="88" d="100"/>
          <a:sy n="88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BBD94-F158-4434-9001-668D1144632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CBC33E-7155-471C-8B07-861A566E0C49}">
      <dgm:prSet phldrT="[文本]"/>
      <dgm:spPr/>
      <dgm:t>
        <a:bodyPr/>
        <a:lstStyle/>
        <a:p>
          <a:r>
            <a:rPr lang="zh-CN" altLang="en-US" dirty="0"/>
            <a:t>开发环境与工具</a:t>
          </a:r>
        </a:p>
      </dgm:t>
    </dgm:pt>
    <dgm:pt modelId="{6911EE16-B8CD-4A62-971E-C71ECFB56F86}" type="parTrans" cxnId="{D20A2691-7AAA-4C71-B195-2383F895FB9C}">
      <dgm:prSet/>
      <dgm:spPr/>
      <dgm:t>
        <a:bodyPr/>
        <a:lstStyle/>
        <a:p>
          <a:endParaRPr lang="zh-CN" altLang="en-US"/>
        </a:p>
      </dgm:t>
    </dgm:pt>
    <dgm:pt modelId="{B625A2A3-8750-4896-8143-903399272C8D}" type="sibTrans" cxnId="{D20A2691-7AAA-4C71-B195-2383F895FB9C}">
      <dgm:prSet/>
      <dgm:spPr/>
      <dgm:t>
        <a:bodyPr/>
        <a:lstStyle/>
        <a:p>
          <a:endParaRPr lang="zh-CN" altLang="en-US"/>
        </a:p>
      </dgm:t>
    </dgm:pt>
    <dgm:pt modelId="{1C7F24E8-35CF-410F-851B-74BD70F82A5A}">
      <dgm:prSet phldrT="[文本]"/>
      <dgm:spPr/>
      <dgm:t>
        <a:bodyPr/>
        <a:lstStyle/>
        <a:p>
          <a:r>
            <a:rPr lang="en-US" altLang="zh-CN" dirty="0"/>
            <a:t>Tomcat 9.0</a:t>
          </a:r>
        </a:p>
        <a:p>
          <a:r>
            <a:rPr lang="en-US" altLang="zh-CN" dirty="0"/>
            <a:t>Java 8</a:t>
          </a:r>
        </a:p>
      </dgm:t>
    </dgm:pt>
    <dgm:pt modelId="{5C1EC340-59CE-4F9A-99DE-008A3BB57795}" type="parTrans" cxnId="{9FC858C7-9C18-4EA8-A05D-A0B74094BFC3}">
      <dgm:prSet/>
      <dgm:spPr/>
      <dgm:t>
        <a:bodyPr/>
        <a:lstStyle/>
        <a:p>
          <a:endParaRPr lang="zh-CN" altLang="en-US"/>
        </a:p>
      </dgm:t>
    </dgm:pt>
    <dgm:pt modelId="{737F1915-B733-4726-A567-8D1EC67D9483}" type="sibTrans" cxnId="{9FC858C7-9C18-4EA8-A05D-A0B74094BFC3}">
      <dgm:prSet/>
      <dgm:spPr/>
      <dgm:t>
        <a:bodyPr/>
        <a:lstStyle/>
        <a:p>
          <a:endParaRPr lang="zh-CN" altLang="en-US"/>
        </a:p>
      </dgm:t>
    </dgm:pt>
    <dgm:pt modelId="{74C63D9C-2D9B-4AFF-AAB9-6D8A6C374991}">
      <dgm:prSet phldrT="[文本]"/>
      <dgm:spPr/>
      <dgm:t>
        <a:bodyPr/>
        <a:lstStyle/>
        <a:p>
          <a:r>
            <a:rPr lang="en-US" altLang="zh-CN" dirty="0"/>
            <a:t>SSM</a:t>
          </a:r>
          <a:r>
            <a:rPr lang="zh-CN" altLang="en-US" dirty="0"/>
            <a:t>、</a:t>
          </a:r>
          <a:r>
            <a:rPr lang="en-US" altLang="zh-CN" dirty="0"/>
            <a:t>Lay UI</a:t>
          </a:r>
          <a:r>
            <a:rPr lang="zh-CN" altLang="en-US" dirty="0"/>
            <a:t>、</a:t>
          </a:r>
          <a:r>
            <a:rPr lang="en-US" altLang="zh-CN" dirty="0" err="1"/>
            <a:t>Jsoup</a:t>
          </a:r>
          <a:endParaRPr lang="zh-CN" altLang="en-US" dirty="0"/>
        </a:p>
      </dgm:t>
    </dgm:pt>
    <dgm:pt modelId="{E5AEAE5D-FE8C-4139-A9BB-9C75F490CE40}" type="parTrans" cxnId="{EA172719-E79D-4CBF-A80E-DFF64CAC9AD9}">
      <dgm:prSet/>
      <dgm:spPr/>
      <dgm:t>
        <a:bodyPr/>
        <a:lstStyle/>
        <a:p>
          <a:endParaRPr lang="zh-CN" altLang="en-US"/>
        </a:p>
      </dgm:t>
    </dgm:pt>
    <dgm:pt modelId="{3EB7E27C-B844-4FBF-884D-498E547B6C16}" type="sibTrans" cxnId="{EA172719-E79D-4CBF-A80E-DFF64CAC9AD9}">
      <dgm:prSet/>
      <dgm:spPr/>
      <dgm:t>
        <a:bodyPr/>
        <a:lstStyle/>
        <a:p>
          <a:endParaRPr lang="zh-CN" altLang="en-US"/>
        </a:p>
      </dgm:t>
    </dgm:pt>
    <dgm:pt modelId="{3EE2177D-C71E-4135-9EFE-B00A4B4E91E6}">
      <dgm:prSet phldrT="[文本]"/>
      <dgm:spPr/>
      <dgm:t>
        <a:bodyPr/>
        <a:lstStyle/>
        <a:p>
          <a:r>
            <a:rPr lang="en-US" altLang="zh-CN" dirty="0"/>
            <a:t>MySQL</a:t>
          </a:r>
          <a:endParaRPr lang="zh-CN" altLang="en-US" dirty="0"/>
        </a:p>
      </dgm:t>
    </dgm:pt>
    <dgm:pt modelId="{FC1867F5-D741-4CB0-8F28-8F7122680F5A}" type="parTrans" cxnId="{921A0865-404A-44DE-805A-590548D5C3FF}">
      <dgm:prSet/>
      <dgm:spPr/>
      <dgm:t>
        <a:bodyPr/>
        <a:lstStyle/>
        <a:p>
          <a:endParaRPr lang="zh-CN" altLang="en-US"/>
        </a:p>
      </dgm:t>
    </dgm:pt>
    <dgm:pt modelId="{6C3598D8-2CF1-4B24-AFBE-2F15DEF5842F}" type="sibTrans" cxnId="{921A0865-404A-44DE-805A-590548D5C3FF}">
      <dgm:prSet/>
      <dgm:spPr/>
      <dgm:t>
        <a:bodyPr/>
        <a:lstStyle/>
        <a:p>
          <a:endParaRPr lang="zh-CN" altLang="en-US"/>
        </a:p>
      </dgm:t>
    </dgm:pt>
    <dgm:pt modelId="{6FC1C324-F9AC-434A-BC44-2413D815684F}">
      <dgm:prSet phldrT="[文本]"/>
      <dgm:spPr/>
      <dgm:t>
        <a:bodyPr/>
        <a:lstStyle/>
        <a:p>
          <a:r>
            <a:rPr lang="en-US" altLang="zh-CN" dirty="0"/>
            <a:t>IDEA</a:t>
          </a:r>
          <a:r>
            <a:rPr lang="zh-CN" altLang="en-US" dirty="0"/>
            <a:t>、</a:t>
          </a:r>
          <a:r>
            <a:rPr lang="en-US" altLang="zh-CN" dirty="0"/>
            <a:t>Maven</a:t>
          </a:r>
          <a:r>
            <a:rPr lang="zh-CN" altLang="en-US" dirty="0"/>
            <a:t>、</a:t>
          </a:r>
          <a:r>
            <a:rPr lang="en-US" altLang="zh-CN" dirty="0"/>
            <a:t>Git</a:t>
          </a:r>
          <a:endParaRPr lang="zh-CN" altLang="en-US" dirty="0"/>
        </a:p>
      </dgm:t>
    </dgm:pt>
    <dgm:pt modelId="{9CF97D11-A49B-4758-8C15-5FF46C70C10D}" type="parTrans" cxnId="{1ACA9D08-BFD2-4745-BB35-0CD6BC52BFF0}">
      <dgm:prSet/>
      <dgm:spPr/>
      <dgm:t>
        <a:bodyPr/>
        <a:lstStyle/>
        <a:p>
          <a:endParaRPr lang="zh-CN" altLang="en-US"/>
        </a:p>
      </dgm:t>
    </dgm:pt>
    <dgm:pt modelId="{D60F8898-5E71-4382-AD07-7F592A78279D}" type="sibTrans" cxnId="{1ACA9D08-BFD2-4745-BB35-0CD6BC52BFF0}">
      <dgm:prSet/>
      <dgm:spPr/>
      <dgm:t>
        <a:bodyPr/>
        <a:lstStyle/>
        <a:p>
          <a:endParaRPr lang="zh-CN" altLang="en-US"/>
        </a:p>
      </dgm:t>
    </dgm:pt>
    <dgm:pt modelId="{8F67CF42-B1FE-4464-BAC5-A1DC3D40B35C}" type="pres">
      <dgm:prSet presAssocID="{E06BBD94-F158-4434-9001-668D1144632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92DC26-319E-4471-BF4A-7ED0251D6B01}" type="pres">
      <dgm:prSet presAssocID="{E06BBD94-F158-4434-9001-668D11446328}" presName="matrix" presStyleCnt="0"/>
      <dgm:spPr/>
    </dgm:pt>
    <dgm:pt modelId="{7692CF31-E32E-441E-A254-6E2C3BEBA543}" type="pres">
      <dgm:prSet presAssocID="{E06BBD94-F158-4434-9001-668D11446328}" presName="tile1" presStyleLbl="node1" presStyleIdx="0" presStyleCnt="4"/>
      <dgm:spPr/>
    </dgm:pt>
    <dgm:pt modelId="{A6DD86CF-CA28-4B2F-B08D-ACEAE4763EE9}" type="pres">
      <dgm:prSet presAssocID="{E06BBD94-F158-4434-9001-668D1144632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2BC328-2B23-443C-899C-5906E30D9128}" type="pres">
      <dgm:prSet presAssocID="{E06BBD94-F158-4434-9001-668D11446328}" presName="tile2" presStyleLbl="node1" presStyleIdx="1" presStyleCnt="4"/>
      <dgm:spPr/>
    </dgm:pt>
    <dgm:pt modelId="{D9D2D3D5-A101-4ED6-855C-9C1C7658D6E6}" type="pres">
      <dgm:prSet presAssocID="{E06BBD94-F158-4434-9001-668D1144632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323F5A-3539-4E9C-A52F-234DDC44806D}" type="pres">
      <dgm:prSet presAssocID="{E06BBD94-F158-4434-9001-668D11446328}" presName="tile3" presStyleLbl="node1" presStyleIdx="2" presStyleCnt="4"/>
      <dgm:spPr/>
    </dgm:pt>
    <dgm:pt modelId="{589E67D5-0AE3-473C-BF1B-A3387A7A6184}" type="pres">
      <dgm:prSet presAssocID="{E06BBD94-F158-4434-9001-668D1144632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7EFFD30-7661-41B8-A305-D89B512A6C53}" type="pres">
      <dgm:prSet presAssocID="{E06BBD94-F158-4434-9001-668D11446328}" presName="tile4" presStyleLbl="node1" presStyleIdx="3" presStyleCnt="4"/>
      <dgm:spPr/>
    </dgm:pt>
    <dgm:pt modelId="{3DDD4F3F-0B11-45A8-9DD7-008CA72EEDD1}" type="pres">
      <dgm:prSet presAssocID="{E06BBD94-F158-4434-9001-668D1144632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5BFBE4-4EC5-4F4D-B210-0E31A3F1E0DE}" type="pres">
      <dgm:prSet presAssocID="{E06BBD94-F158-4434-9001-668D1144632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ACA9D08-BFD2-4745-BB35-0CD6BC52BFF0}" srcId="{6ACBC33E-7155-471C-8B07-861A566E0C49}" destId="{6FC1C324-F9AC-434A-BC44-2413D815684F}" srcOrd="3" destOrd="0" parTransId="{9CF97D11-A49B-4758-8C15-5FF46C70C10D}" sibTransId="{D60F8898-5E71-4382-AD07-7F592A78279D}"/>
    <dgm:cxn modelId="{51D4AE18-DA35-4700-A740-C017FA0F9CF5}" type="presOf" srcId="{74C63D9C-2D9B-4AFF-AAB9-6D8A6C374991}" destId="{D9D2D3D5-A101-4ED6-855C-9C1C7658D6E6}" srcOrd="1" destOrd="0" presId="urn:microsoft.com/office/officeart/2005/8/layout/matrix1"/>
    <dgm:cxn modelId="{EA172719-E79D-4CBF-A80E-DFF64CAC9AD9}" srcId="{6ACBC33E-7155-471C-8B07-861A566E0C49}" destId="{74C63D9C-2D9B-4AFF-AAB9-6D8A6C374991}" srcOrd="1" destOrd="0" parTransId="{E5AEAE5D-FE8C-4139-A9BB-9C75F490CE40}" sibTransId="{3EB7E27C-B844-4FBF-884D-498E547B6C16}"/>
    <dgm:cxn modelId="{1B95F11B-8B21-4882-8196-58933997C4B9}" type="presOf" srcId="{6ACBC33E-7155-471C-8B07-861A566E0C49}" destId="{7A5BFBE4-4EC5-4F4D-B210-0E31A3F1E0DE}" srcOrd="0" destOrd="0" presId="urn:microsoft.com/office/officeart/2005/8/layout/matrix1"/>
    <dgm:cxn modelId="{5344B126-B986-44DD-821A-9A1B159D1F69}" type="presOf" srcId="{1C7F24E8-35CF-410F-851B-74BD70F82A5A}" destId="{A6DD86CF-CA28-4B2F-B08D-ACEAE4763EE9}" srcOrd="1" destOrd="0" presId="urn:microsoft.com/office/officeart/2005/8/layout/matrix1"/>
    <dgm:cxn modelId="{AA4B002E-014C-48A1-9AD9-967D725E9084}" type="presOf" srcId="{3EE2177D-C71E-4135-9EFE-B00A4B4E91E6}" destId="{589E67D5-0AE3-473C-BF1B-A3387A7A6184}" srcOrd="1" destOrd="0" presId="urn:microsoft.com/office/officeart/2005/8/layout/matrix1"/>
    <dgm:cxn modelId="{921A0865-404A-44DE-805A-590548D5C3FF}" srcId="{6ACBC33E-7155-471C-8B07-861A566E0C49}" destId="{3EE2177D-C71E-4135-9EFE-B00A4B4E91E6}" srcOrd="2" destOrd="0" parTransId="{FC1867F5-D741-4CB0-8F28-8F7122680F5A}" sibTransId="{6C3598D8-2CF1-4B24-AFBE-2F15DEF5842F}"/>
    <dgm:cxn modelId="{C35CB273-976A-440F-8C76-02924239B5C9}" type="presOf" srcId="{74C63D9C-2D9B-4AFF-AAB9-6D8A6C374991}" destId="{9C2BC328-2B23-443C-899C-5906E30D9128}" srcOrd="0" destOrd="0" presId="urn:microsoft.com/office/officeart/2005/8/layout/matrix1"/>
    <dgm:cxn modelId="{94605556-3A00-4877-9DD3-BAA6F2667D74}" type="presOf" srcId="{6FC1C324-F9AC-434A-BC44-2413D815684F}" destId="{3DDD4F3F-0B11-45A8-9DD7-008CA72EEDD1}" srcOrd="1" destOrd="0" presId="urn:microsoft.com/office/officeart/2005/8/layout/matrix1"/>
    <dgm:cxn modelId="{BEDB5F8E-826A-4DD1-991B-A8FCE49ADC38}" type="presOf" srcId="{6FC1C324-F9AC-434A-BC44-2413D815684F}" destId="{C7EFFD30-7661-41B8-A305-D89B512A6C53}" srcOrd="0" destOrd="0" presId="urn:microsoft.com/office/officeart/2005/8/layout/matrix1"/>
    <dgm:cxn modelId="{D20A2691-7AAA-4C71-B195-2383F895FB9C}" srcId="{E06BBD94-F158-4434-9001-668D11446328}" destId="{6ACBC33E-7155-471C-8B07-861A566E0C49}" srcOrd="0" destOrd="0" parTransId="{6911EE16-B8CD-4A62-971E-C71ECFB56F86}" sibTransId="{B625A2A3-8750-4896-8143-903399272C8D}"/>
    <dgm:cxn modelId="{9FC858C7-9C18-4EA8-A05D-A0B74094BFC3}" srcId="{6ACBC33E-7155-471C-8B07-861A566E0C49}" destId="{1C7F24E8-35CF-410F-851B-74BD70F82A5A}" srcOrd="0" destOrd="0" parTransId="{5C1EC340-59CE-4F9A-99DE-008A3BB57795}" sibTransId="{737F1915-B733-4726-A567-8D1EC67D9483}"/>
    <dgm:cxn modelId="{6B9D32CC-7F5E-44A3-AC53-D6DFDB65CC8B}" type="presOf" srcId="{1C7F24E8-35CF-410F-851B-74BD70F82A5A}" destId="{7692CF31-E32E-441E-A254-6E2C3BEBA543}" srcOrd="0" destOrd="0" presId="urn:microsoft.com/office/officeart/2005/8/layout/matrix1"/>
    <dgm:cxn modelId="{FE8474D2-FD39-416D-809D-C3E4DF11E892}" type="presOf" srcId="{3EE2177D-C71E-4135-9EFE-B00A4B4E91E6}" destId="{C3323F5A-3539-4E9C-A52F-234DDC44806D}" srcOrd="0" destOrd="0" presId="urn:microsoft.com/office/officeart/2005/8/layout/matrix1"/>
    <dgm:cxn modelId="{3BA1FDE8-E1C1-4007-BA1C-6203FC4DC27D}" type="presOf" srcId="{E06BBD94-F158-4434-9001-668D11446328}" destId="{8F67CF42-B1FE-4464-BAC5-A1DC3D40B35C}" srcOrd="0" destOrd="0" presId="urn:microsoft.com/office/officeart/2005/8/layout/matrix1"/>
    <dgm:cxn modelId="{5B116C58-22AD-4225-8A12-ECA7EB834535}" type="presParOf" srcId="{8F67CF42-B1FE-4464-BAC5-A1DC3D40B35C}" destId="{2A92DC26-319E-4471-BF4A-7ED0251D6B01}" srcOrd="0" destOrd="0" presId="urn:microsoft.com/office/officeart/2005/8/layout/matrix1"/>
    <dgm:cxn modelId="{90A2F95B-637C-4B18-8F4C-A2EEB56A02CB}" type="presParOf" srcId="{2A92DC26-319E-4471-BF4A-7ED0251D6B01}" destId="{7692CF31-E32E-441E-A254-6E2C3BEBA543}" srcOrd="0" destOrd="0" presId="urn:microsoft.com/office/officeart/2005/8/layout/matrix1"/>
    <dgm:cxn modelId="{9A29036A-8695-451C-8FC8-D3BCA3B75298}" type="presParOf" srcId="{2A92DC26-319E-4471-BF4A-7ED0251D6B01}" destId="{A6DD86CF-CA28-4B2F-B08D-ACEAE4763EE9}" srcOrd="1" destOrd="0" presId="urn:microsoft.com/office/officeart/2005/8/layout/matrix1"/>
    <dgm:cxn modelId="{51FF1100-C4FA-482A-A91C-AC61C3269F1E}" type="presParOf" srcId="{2A92DC26-319E-4471-BF4A-7ED0251D6B01}" destId="{9C2BC328-2B23-443C-899C-5906E30D9128}" srcOrd="2" destOrd="0" presId="urn:microsoft.com/office/officeart/2005/8/layout/matrix1"/>
    <dgm:cxn modelId="{8641C8B3-5630-4C66-9BEB-79B6C22138D9}" type="presParOf" srcId="{2A92DC26-319E-4471-BF4A-7ED0251D6B01}" destId="{D9D2D3D5-A101-4ED6-855C-9C1C7658D6E6}" srcOrd="3" destOrd="0" presId="urn:microsoft.com/office/officeart/2005/8/layout/matrix1"/>
    <dgm:cxn modelId="{CEF4BEC6-037F-4787-9E6B-0A2137430FEB}" type="presParOf" srcId="{2A92DC26-319E-4471-BF4A-7ED0251D6B01}" destId="{C3323F5A-3539-4E9C-A52F-234DDC44806D}" srcOrd="4" destOrd="0" presId="urn:microsoft.com/office/officeart/2005/8/layout/matrix1"/>
    <dgm:cxn modelId="{C579272C-8B8E-4FC0-8B75-B454C33FBD51}" type="presParOf" srcId="{2A92DC26-319E-4471-BF4A-7ED0251D6B01}" destId="{589E67D5-0AE3-473C-BF1B-A3387A7A6184}" srcOrd="5" destOrd="0" presId="urn:microsoft.com/office/officeart/2005/8/layout/matrix1"/>
    <dgm:cxn modelId="{862CFF6E-C10B-4A09-8B77-49E962B8CFBC}" type="presParOf" srcId="{2A92DC26-319E-4471-BF4A-7ED0251D6B01}" destId="{C7EFFD30-7661-41B8-A305-D89B512A6C53}" srcOrd="6" destOrd="0" presId="urn:microsoft.com/office/officeart/2005/8/layout/matrix1"/>
    <dgm:cxn modelId="{49F6C0B5-2355-40B5-946A-6F77873F2AC6}" type="presParOf" srcId="{2A92DC26-319E-4471-BF4A-7ED0251D6B01}" destId="{3DDD4F3F-0B11-45A8-9DD7-008CA72EEDD1}" srcOrd="7" destOrd="0" presId="urn:microsoft.com/office/officeart/2005/8/layout/matrix1"/>
    <dgm:cxn modelId="{6EC19161-7556-4EC8-911F-E9A0AE2DD956}" type="presParOf" srcId="{8F67CF42-B1FE-4464-BAC5-A1DC3D40B35C}" destId="{7A5BFBE4-4EC5-4F4D-B210-0E31A3F1E0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D0E0AE-890A-426D-B5E4-A94EECE37E6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14DEC6-98AE-420F-87AC-096FFE434CE8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管理员将文章推送到前台的不同板块</a:t>
          </a:r>
        </a:p>
      </dgm:t>
    </dgm:pt>
    <dgm:pt modelId="{D6929A03-79E9-49B2-8FA9-5725E878F3CD}" type="parTrans" cxnId="{F8072BC7-B814-4346-882B-F6607FD092ED}">
      <dgm:prSet/>
      <dgm:spPr/>
      <dgm:t>
        <a:bodyPr/>
        <a:lstStyle/>
        <a:p>
          <a:endParaRPr lang="zh-CN" altLang="en-US"/>
        </a:p>
      </dgm:t>
    </dgm:pt>
    <dgm:pt modelId="{42AB82C7-3C1E-4C8F-BC8F-0C51733B1C6C}" type="sibTrans" cxnId="{F8072BC7-B814-4346-882B-F6607FD092ED}">
      <dgm:prSet/>
      <dgm:spPr/>
      <dgm:t>
        <a:bodyPr/>
        <a:lstStyle/>
        <a:p>
          <a:endParaRPr lang="zh-CN" altLang="en-US"/>
        </a:p>
      </dgm:t>
    </dgm:pt>
    <dgm:pt modelId="{C8379124-C641-446E-A3C1-A4A8A9236CD3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用户在前台浏览、评论、收藏文章</a:t>
          </a:r>
        </a:p>
      </dgm:t>
    </dgm:pt>
    <dgm:pt modelId="{35E54DD8-932F-4BF2-8189-CEC3347A457F}" type="parTrans" cxnId="{DE7BD56C-659F-4C5C-B8D3-E9920EFBF72A}">
      <dgm:prSet/>
      <dgm:spPr/>
      <dgm:t>
        <a:bodyPr/>
        <a:lstStyle/>
        <a:p>
          <a:endParaRPr lang="zh-CN" altLang="en-US"/>
        </a:p>
      </dgm:t>
    </dgm:pt>
    <dgm:pt modelId="{49226950-7D6F-40CC-85A0-3E66FF4C3924}" type="sibTrans" cxnId="{DE7BD56C-659F-4C5C-B8D3-E9920EFBF72A}">
      <dgm:prSet/>
      <dgm:spPr/>
      <dgm:t>
        <a:bodyPr/>
        <a:lstStyle/>
        <a:p>
          <a:endParaRPr lang="zh-CN" altLang="en-US"/>
        </a:p>
      </dgm:t>
    </dgm:pt>
    <dgm:pt modelId="{D3F46D0B-45D9-4CDB-BC18-0545B4C94B58}">
      <dgm:prSet phldrT="[文本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管理员手动爬取高校考研相关文章</a:t>
          </a:r>
        </a:p>
      </dgm:t>
    </dgm:pt>
    <dgm:pt modelId="{FA51BC33-9F15-445B-BE2B-86365D02DE55}" type="sibTrans" cxnId="{C8F476F9-6579-4C14-B36C-E18B525C9460}">
      <dgm:prSet/>
      <dgm:spPr/>
      <dgm:t>
        <a:bodyPr/>
        <a:lstStyle/>
        <a:p>
          <a:endParaRPr lang="zh-CN" altLang="en-US"/>
        </a:p>
      </dgm:t>
    </dgm:pt>
    <dgm:pt modelId="{DB1CE1D7-A749-481E-8D86-4C6F08D5C9BA}" type="parTrans" cxnId="{C8F476F9-6579-4C14-B36C-E18B525C9460}">
      <dgm:prSet/>
      <dgm:spPr/>
      <dgm:t>
        <a:bodyPr/>
        <a:lstStyle/>
        <a:p>
          <a:endParaRPr lang="zh-CN" altLang="en-US"/>
        </a:p>
      </dgm:t>
    </dgm:pt>
    <dgm:pt modelId="{A5572E30-23F0-4165-9A4E-F55E66302235}" type="pres">
      <dgm:prSet presAssocID="{D4D0E0AE-890A-426D-B5E4-A94EECE37E64}" presName="CompostProcess" presStyleCnt="0">
        <dgm:presLayoutVars>
          <dgm:dir/>
          <dgm:resizeHandles val="exact"/>
        </dgm:presLayoutVars>
      </dgm:prSet>
      <dgm:spPr/>
    </dgm:pt>
    <dgm:pt modelId="{53F46CF2-BCC2-48AA-9CC4-273C2BAF80C2}" type="pres">
      <dgm:prSet presAssocID="{D4D0E0AE-890A-426D-B5E4-A94EECE37E64}" presName="arrow" presStyleLbl="bgShp" presStyleIdx="0" presStyleCnt="1"/>
      <dgm:spPr/>
    </dgm:pt>
    <dgm:pt modelId="{05EA836A-1F6F-4342-88DB-37FDE4D15EB3}" type="pres">
      <dgm:prSet presAssocID="{D4D0E0AE-890A-426D-B5E4-A94EECE37E64}" presName="linearProcess" presStyleCnt="0"/>
      <dgm:spPr/>
    </dgm:pt>
    <dgm:pt modelId="{2B804FBA-1400-4BB0-A025-49DE0CD0350C}" type="pres">
      <dgm:prSet presAssocID="{D3F46D0B-45D9-4CDB-BC18-0545B4C94B58}" presName="textNode" presStyleLbl="node1" presStyleIdx="0" presStyleCnt="3">
        <dgm:presLayoutVars>
          <dgm:bulletEnabled val="1"/>
        </dgm:presLayoutVars>
      </dgm:prSet>
      <dgm:spPr/>
    </dgm:pt>
    <dgm:pt modelId="{66A43266-CF19-4C1A-BFF4-41B91CC43CC2}" type="pres">
      <dgm:prSet presAssocID="{FA51BC33-9F15-445B-BE2B-86365D02DE55}" presName="sibTrans" presStyleCnt="0"/>
      <dgm:spPr/>
    </dgm:pt>
    <dgm:pt modelId="{7CFB8516-0651-473B-ABA1-52F83F372E6A}" type="pres">
      <dgm:prSet presAssocID="{CA14DEC6-98AE-420F-87AC-096FFE434CE8}" presName="textNode" presStyleLbl="node1" presStyleIdx="1" presStyleCnt="3">
        <dgm:presLayoutVars>
          <dgm:bulletEnabled val="1"/>
        </dgm:presLayoutVars>
      </dgm:prSet>
      <dgm:spPr/>
    </dgm:pt>
    <dgm:pt modelId="{12211D30-4346-460E-84A0-551C4A4A7CCE}" type="pres">
      <dgm:prSet presAssocID="{42AB82C7-3C1E-4C8F-BC8F-0C51733B1C6C}" presName="sibTrans" presStyleCnt="0"/>
      <dgm:spPr/>
    </dgm:pt>
    <dgm:pt modelId="{CE1BFD51-A3D5-466E-8EDD-675B875D59D2}" type="pres">
      <dgm:prSet presAssocID="{C8379124-C641-446E-A3C1-A4A8A9236CD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E7BD56C-659F-4C5C-B8D3-E9920EFBF72A}" srcId="{D4D0E0AE-890A-426D-B5E4-A94EECE37E64}" destId="{C8379124-C641-446E-A3C1-A4A8A9236CD3}" srcOrd="2" destOrd="0" parTransId="{35E54DD8-932F-4BF2-8189-CEC3347A457F}" sibTransId="{49226950-7D6F-40CC-85A0-3E66FF4C3924}"/>
    <dgm:cxn modelId="{CBA23F8C-42AE-47B9-8D19-B0CACC81CAE8}" type="presOf" srcId="{C8379124-C641-446E-A3C1-A4A8A9236CD3}" destId="{CE1BFD51-A3D5-466E-8EDD-675B875D59D2}" srcOrd="0" destOrd="0" presId="urn:microsoft.com/office/officeart/2005/8/layout/hProcess9"/>
    <dgm:cxn modelId="{F8072BC7-B814-4346-882B-F6607FD092ED}" srcId="{D4D0E0AE-890A-426D-B5E4-A94EECE37E64}" destId="{CA14DEC6-98AE-420F-87AC-096FFE434CE8}" srcOrd="1" destOrd="0" parTransId="{D6929A03-79E9-49B2-8FA9-5725E878F3CD}" sibTransId="{42AB82C7-3C1E-4C8F-BC8F-0C51733B1C6C}"/>
    <dgm:cxn modelId="{E2E911E0-7674-4972-86E8-C30879F4CF70}" type="presOf" srcId="{D3F46D0B-45D9-4CDB-BC18-0545B4C94B58}" destId="{2B804FBA-1400-4BB0-A025-49DE0CD0350C}" srcOrd="0" destOrd="0" presId="urn:microsoft.com/office/officeart/2005/8/layout/hProcess9"/>
    <dgm:cxn modelId="{ABC4F6E1-24D7-4DB4-8A60-4CB72753BF82}" type="presOf" srcId="{CA14DEC6-98AE-420F-87AC-096FFE434CE8}" destId="{7CFB8516-0651-473B-ABA1-52F83F372E6A}" srcOrd="0" destOrd="0" presId="urn:microsoft.com/office/officeart/2005/8/layout/hProcess9"/>
    <dgm:cxn modelId="{504E8CF3-CDCA-4902-B69E-8C8AD1B27D8B}" type="presOf" srcId="{D4D0E0AE-890A-426D-B5E4-A94EECE37E64}" destId="{A5572E30-23F0-4165-9A4E-F55E66302235}" srcOrd="0" destOrd="0" presId="urn:microsoft.com/office/officeart/2005/8/layout/hProcess9"/>
    <dgm:cxn modelId="{C8F476F9-6579-4C14-B36C-E18B525C9460}" srcId="{D4D0E0AE-890A-426D-B5E4-A94EECE37E64}" destId="{D3F46D0B-45D9-4CDB-BC18-0545B4C94B58}" srcOrd="0" destOrd="0" parTransId="{DB1CE1D7-A749-481E-8D86-4C6F08D5C9BA}" sibTransId="{FA51BC33-9F15-445B-BE2B-86365D02DE55}"/>
    <dgm:cxn modelId="{C78BAA18-A672-489E-9A18-F41CBDD16ADB}" type="presParOf" srcId="{A5572E30-23F0-4165-9A4E-F55E66302235}" destId="{53F46CF2-BCC2-48AA-9CC4-273C2BAF80C2}" srcOrd="0" destOrd="0" presId="urn:microsoft.com/office/officeart/2005/8/layout/hProcess9"/>
    <dgm:cxn modelId="{EC63315C-B8AC-43D4-8977-153A8DFFC937}" type="presParOf" srcId="{A5572E30-23F0-4165-9A4E-F55E66302235}" destId="{05EA836A-1F6F-4342-88DB-37FDE4D15EB3}" srcOrd="1" destOrd="0" presId="urn:microsoft.com/office/officeart/2005/8/layout/hProcess9"/>
    <dgm:cxn modelId="{0CA8FDD8-6E13-4CF9-B90D-3519811FB4FE}" type="presParOf" srcId="{05EA836A-1F6F-4342-88DB-37FDE4D15EB3}" destId="{2B804FBA-1400-4BB0-A025-49DE0CD0350C}" srcOrd="0" destOrd="0" presId="urn:microsoft.com/office/officeart/2005/8/layout/hProcess9"/>
    <dgm:cxn modelId="{DF7742D9-B344-4657-B277-38D366E7AAF8}" type="presParOf" srcId="{05EA836A-1F6F-4342-88DB-37FDE4D15EB3}" destId="{66A43266-CF19-4C1A-BFF4-41B91CC43CC2}" srcOrd="1" destOrd="0" presId="urn:microsoft.com/office/officeart/2005/8/layout/hProcess9"/>
    <dgm:cxn modelId="{15CFA528-4FAF-439B-95C8-DDA5B73FD407}" type="presParOf" srcId="{05EA836A-1F6F-4342-88DB-37FDE4D15EB3}" destId="{7CFB8516-0651-473B-ABA1-52F83F372E6A}" srcOrd="2" destOrd="0" presId="urn:microsoft.com/office/officeart/2005/8/layout/hProcess9"/>
    <dgm:cxn modelId="{2E83F7D2-423A-45BA-BDC4-D7E066E62F2D}" type="presParOf" srcId="{05EA836A-1F6F-4342-88DB-37FDE4D15EB3}" destId="{12211D30-4346-460E-84A0-551C4A4A7CCE}" srcOrd="3" destOrd="0" presId="urn:microsoft.com/office/officeart/2005/8/layout/hProcess9"/>
    <dgm:cxn modelId="{61D67ED8-3322-41A9-9629-BCA70DEA813A}" type="presParOf" srcId="{05EA836A-1F6F-4342-88DB-37FDE4D15EB3}" destId="{CE1BFD51-A3D5-466E-8EDD-675B875D59D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2CF31-E32E-441E-A254-6E2C3BEBA543}">
      <dsp:nvSpPr>
        <dsp:cNvPr id="0" name=""/>
        <dsp:cNvSpPr/>
      </dsp:nvSpPr>
      <dsp:spPr>
        <a:xfrm rot="16200000">
          <a:off x="1380477" y="-1380477"/>
          <a:ext cx="1802167" cy="456312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Tomcat 9.0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Java 8</a:t>
          </a:r>
        </a:p>
      </dsp:txBody>
      <dsp:txXfrm rot="5400000">
        <a:off x="0" y="0"/>
        <a:ext cx="4563122" cy="1351625"/>
      </dsp:txXfrm>
    </dsp:sp>
    <dsp:sp modelId="{9C2BC328-2B23-443C-899C-5906E30D9128}">
      <dsp:nvSpPr>
        <dsp:cNvPr id="0" name=""/>
        <dsp:cNvSpPr/>
      </dsp:nvSpPr>
      <dsp:spPr>
        <a:xfrm>
          <a:off x="4563122" y="0"/>
          <a:ext cx="4563122" cy="180216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SSM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Lay UI</a:t>
          </a:r>
          <a:r>
            <a:rPr lang="zh-CN" altLang="en-US" sz="2700" kern="1200" dirty="0"/>
            <a:t>、</a:t>
          </a:r>
          <a:r>
            <a:rPr lang="en-US" altLang="zh-CN" sz="2700" kern="1200" dirty="0" err="1"/>
            <a:t>Jsoup</a:t>
          </a:r>
          <a:endParaRPr lang="zh-CN" altLang="en-US" sz="2700" kern="1200" dirty="0"/>
        </a:p>
      </dsp:txBody>
      <dsp:txXfrm>
        <a:off x="4563122" y="0"/>
        <a:ext cx="4563122" cy="1351625"/>
      </dsp:txXfrm>
    </dsp:sp>
    <dsp:sp modelId="{C3323F5A-3539-4E9C-A52F-234DDC44806D}">
      <dsp:nvSpPr>
        <dsp:cNvPr id="0" name=""/>
        <dsp:cNvSpPr/>
      </dsp:nvSpPr>
      <dsp:spPr>
        <a:xfrm rot="10800000">
          <a:off x="0" y="1802167"/>
          <a:ext cx="4563122" cy="180216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MySQL</a:t>
          </a:r>
          <a:endParaRPr lang="zh-CN" altLang="en-US" sz="2700" kern="1200" dirty="0"/>
        </a:p>
      </dsp:txBody>
      <dsp:txXfrm rot="10800000">
        <a:off x="0" y="2252708"/>
        <a:ext cx="4563122" cy="1351625"/>
      </dsp:txXfrm>
    </dsp:sp>
    <dsp:sp modelId="{C7EFFD30-7661-41B8-A305-D89B512A6C53}">
      <dsp:nvSpPr>
        <dsp:cNvPr id="0" name=""/>
        <dsp:cNvSpPr/>
      </dsp:nvSpPr>
      <dsp:spPr>
        <a:xfrm rot="5400000">
          <a:off x="5943599" y="421689"/>
          <a:ext cx="1802167" cy="456312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IDEA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Maven</a:t>
          </a:r>
          <a:r>
            <a:rPr lang="zh-CN" altLang="en-US" sz="2700" kern="1200" dirty="0"/>
            <a:t>、</a:t>
          </a:r>
          <a:r>
            <a:rPr lang="en-US" altLang="zh-CN" sz="2700" kern="1200" dirty="0"/>
            <a:t>Git</a:t>
          </a:r>
          <a:endParaRPr lang="zh-CN" altLang="en-US" sz="2700" kern="1200" dirty="0"/>
        </a:p>
      </dsp:txBody>
      <dsp:txXfrm rot="-5400000">
        <a:off x="4563122" y="2252708"/>
        <a:ext cx="4563122" cy="1351625"/>
      </dsp:txXfrm>
    </dsp:sp>
    <dsp:sp modelId="{7A5BFBE4-4EC5-4F4D-B210-0E31A3F1E0DE}">
      <dsp:nvSpPr>
        <dsp:cNvPr id="0" name=""/>
        <dsp:cNvSpPr/>
      </dsp:nvSpPr>
      <dsp:spPr>
        <a:xfrm>
          <a:off x="3194185" y="1351625"/>
          <a:ext cx="2737873" cy="90108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开发环境与工具</a:t>
          </a:r>
        </a:p>
      </dsp:txBody>
      <dsp:txXfrm>
        <a:off x="3238172" y="1395612"/>
        <a:ext cx="2649899" cy="813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46CF2-BCC2-48AA-9CC4-273C2BAF80C2}">
      <dsp:nvSpPr>
        <dsp:cNvPr id="0" name=""/>
        <dsp:cNvSpPr/>
      </dsp:nvSpPr>
      <dsp:spPr>
        <a:xfrm>
          <a:off x="591918" y="0"/>
          <a:ext cx="6708412" cy="26176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04FBA-1400-4BB0-A025-49DE0CD0350C}">
      <dsp:nvSpPr>
        <dsp:cNvPr id="0" name=""/>
        <dsp:cNvSpPr/>
      </dsp:nvSpPr>
      <dsp:spPr>
        <a:xfrm>
          <a:off x="267442" y="785308"/>
          <a:ext cx="2367675" cy="104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管理员手动爬取高校考研相关文章</a:t>
          </a:r>
        </a:p>
      </dsp:txBody>
      <dsp:txXfrm>
        <a:off x="318556" y="836422"/>
        <a:ext cx="2265447" cy="944849"/>
      </dsp:txXfrm>
    </dsp:sp>
    <dsp:sp modelId="{7CFB8516-0651-473B-ABA1-52F83F372E6A}">
      <dsp:nvSpPr>
        <dsp:cNvPr id="0" name=""/>
        <dsp:cNvSpPr/>
      </dsp:nvSpPr>
      <dsp:spPr>
        <a:xfrm>
          <a:off x="2762287" y="785308"/>
          <a:ext cx="2367675" cy="104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管理员将文章推送到前台的不同板块</a:t>
          </a:r>
        </a:p>
      </dsp:txBody>
      <dsp:txXfrm>
        <a:off x="2813401" y="836422"/>
        <a:ext cx="2265447" cy="944849"/>
      </dsp:txXfrm>
    </dsp:sp>
    <dsp:sp modelId="{CE1BFD51-A3D5-466E-8EDD-675B875D59D2}">
      <dsp:nvSpPr>
        <dsp:cNvPr id="0" name=""/>
        <dsp:cNvSpPr/>
      </dsp:nvSpPr>
      <dsp:spPr>
        <a:xfrm>
          <a:off x="5257132" y="785308"/>
          <a:ext cx="2367675" cy="104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用户在前台浏览、评论、收藏文章</a:t>
          </a:r>
        </a:p>
      </dsp:txBody>
      <dsp:txXfrm>
        <a:off x="5308246" y="836422"/>
        <a:ext cx="2265447" cy="94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D5F2A9-A859-4043-BE3E-5A64A6E4087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19/6/10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C99B5-6500-46F0-A3E4-1690D0DDC37A}" type="datetime1">
              <a:rPr lang="zh-CN" altLang="en-US" smtClean="0"/>
              <a:pPr/>
              <a:t>19/6/10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936D52-512B-47DE-BC94-6C88A56CE98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09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91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09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矩形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椭圆形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椭圆形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椭圆形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68C4EA-98DC-44F4-9E27-D8F6B7FA862B}" type="datetime1">
              <a:rPr lang="zh-CN" altLang="en-US" noProof="0" smtClean="0"/>
              <a:t>19/6/10</a:t>
            </a:fld>
            <a:endParaRPr lang="zh-CN" altLang="en-US" noProof="0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30" name="幻灯片编号占位符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BF8DD-4B1D-407A-AFC7-D23DC42E13BB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9B10C-A1E2-4B48-9F46-48DCEF805FEE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3D6B1276-ACCD-4A94-88D9-D51813E4C3AF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22F35-BA13-44D1-BDB3-3263E61FC6A0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0F923-FC21-4E6F-8D06-9F3B6AFC3C23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71DFA9-82AB-4EFB-8C12-5CD7AF183BED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BD3BD-9FE4-4D8C-9891-7260A885742B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F81F6-BE15-4B0E-B58D-0B5F2511ED1E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3884A-7A6E-4AEF-9E4E-32A1D38908C6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9DA0C-7861-426C-B5B3-96F2835A970D}" type="datetime1">
              <a:rPr lang="zh-CN" altLang="en-US" noProof="0" smtClean="0"/>
              <a:t>19/6/10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组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椭圆形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椭圆形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椭圆形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椭圆形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椭圆形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8" rtl="0"/>
            <a:endParaRPr lang="zh-CN" altLang="en-US" noProof="0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7A3EE1-14DE-4510-99B5-C71F7D010B07}" type="datetime1">
              <a:rPr lang="zh-CN" altLang="en-US" noProof="0" smtClean="0"/>
              <a:t>19/6/10</a:t>
            </a:fld>
            <a:endParaRPr lang="zh-CN" altLang="en-US" noProof="0" dirty="0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考研信息管理系统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524000" y="4276741"/>
            <a:ext cx="9144000" cy="1655762"/>
          </a:xfrm>
        </p:spPr>
        <p:txBody>
          <a:bodyPr rtlCol="0"/>
          <a:lstStyle/>
          <a:p>
            <a:pPr algn="ctr" rtl="0"/>
            <a:r>
              <a:rPr lang="zh-CN" altLang="en-US" dirty="0"/>
              <a:t>答辩人：软</a:t>
            </a:r>
            <a:r>
              <a:rPr lang="en-US" altLang="zh-CN" dirty="0"/>
              <a:t>3</a:t>
            </a:r>
            <a:r>
              <a:rPr lang="zh-CN" altLang="en-US" dirty="0"/>
              <a:t> 郭林</a:t>
            </a:r>
            <a:endParaRPr lang="en-US" altLang="zh-CN" dirty="0"/>
          </a:p>
          <a:p>
            <a:pPr algn="ctr" rtl="0"/>
            <a:r>
              <a:rPr lang="zh-CN" altLang="en-US" dirty="0"/>
              <a:t>指导老师：许文方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开发环境与工具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52A2F9D1-6B2F-42F4-BBCF-2E06F6DF9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38756"/>
              </p:ext>
            </p:extLst>
          </p:nvPr>
        </p:nvGraphicFramePr>
        <p:xfrm>
          <a:off x="1384917" y="2059619"/>
          <a:ext cx="9126244" cy="360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5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9D82FC5-0F8F-46FF-8542-9E12F2670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98707"/>
              </p:ext>
            </p:extLst>
          </p:nvPr>
        </p:nvGraphicFramePr>
        <p:xfrm>
          <a:off x="1819921" y="2478089"/>
          <a:ext cx="7892250" cy="2617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77779" y="2478422"/>
            <a:ext cx="10765538" cy="3514006"/>
          </a:xfrm>
        </p:spPr>
        <p:txBody>
          <a:bodyPr rtlCol="0">
            <a:normAutofit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60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cs typeface="+mj-cs"/>
              </a:rPr>
              <a:t>谢谢</a:t>
            </a:r>
            <a:r>
              <a:rPr lang="en-US" altLang="zh-CN" sz="60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90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水印设计模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53_TF03460614" id="{76006B63-FA4C-4207-97FC-714C911457E0}" vid="{A5CAA8A2-C9BD-4738-9ED9-53DF6B00AFD0}"/>
    </a:ext>
  </a:extLst>
</a:theme>
</file>

<file path=ppt/theme/theme2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水印设计幻灯片</Template>
  <TotalTime>134</TotalTime>
  <Words>76</Words>
  <Application>Microsoft Office PowerPoint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 UI</vt:lpstr>
      <vt:lpstr>微软雅黑 Light</vt:lpstr>
      <vt:lpstr>Wingdings</vt:lpstr>
      <vt:lpstr>水印设计模板</vt:lpstr>
      <vt:lpstr>考研信息管理系统</vt:lpstr>
      <vt:lpstr>开发环境与工具</vt:lpstr>
      <vt:lpstr>What？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考研信息管理系统</dc:title>
  <dc:creator>郭 林</dc:creator>
  <cp:lastModifiedBy>郭 林</cp:lastModifiedBy>
  <cp:revision>12</cp:revision>
  <dcterms:created xsi:type="dcterms:W3CDTF">2019-06-08T11:22:17Z</dcterms:created>
  <dcterms:modified xsi:type="dcterms:W3CDTF">2019-06-10T02:13:51Z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