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0" r:id="rId3"/>
    <p:sldId id="271" r:id="rId4"/>
    <p:sldId id="272" r:id="rId5"/>
    <p:sldId id="279" r:id="rId6"/>
    <p:sldId id="260" r:id="rId7"/>
    <p:sldId id="261" r:id="rId8"/>
    <p:sldId id="274" r:id="rId9"/>
    <p:sldId id="262" r:id="rId10"/>
    <p:sldId id="263" r:id="rId11"/>
    <p:sldId id="264" r:id="rId12"/>
    <p:sldId id="265" r:id="rId13"/>
    <p:sldId id="266" r:id="rId14"/>
    <p:sldId id="268" r:id="rId15"/>
    <p:sldId id="280" r:id="rId16"/>
    <p:sldId id="276" r:id="rId17"/>
    <p:sldId id="277" r:id="rId18"/>
    <p:sldId id="278" r:id="rId19"/>
    <p:sldId id="273" r:id="rId20"/>
    <p:sldId id="281" r:id="rId21"/>
    <p:sldId id="275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 Schapmire" userId="8c0e444ae0ca2217" providerId="LiveId" clId="{E10ABEE3-BC79-4142-882E-90898E34C5EF}"/>
    <pc:docChg chg="undo custSel addSld delSld modSld sldOrd">
      <pc:chgData name="Michelle Schapmire" userId="8c0e444ae0ca2217" providerId="LiveId" clId="{E10ABEE3-BC79-4142-882E-90898E34C5EF}" dt="2017-11-30T19:54:29.513" v="485" actId="1076"/>
      <pc:docMkLst>
        <pc:docMk/>
      </pc:docMkLst>
      <pc:sldChg chg="del">
        <pc:chgData name="Michelle Schapmire" userId="8c0e444ae0ca2217" providerId="LiveId" clId="{E10ABEE3-BC79-4142-882E-90898E34C5EF}" dt="2017-11-03T16:03:09.831" v="425" actId="2696"/>
        <pc:sldMkLst>
          <pc:docMk/>
          <pc:sldMk cId="2248772795" sldId="259"/>
        </pc:sldMkLst>
      </pc:sldChg>
      <pc:sldChg chg="addSp delSp modSp">
        <pc:chgData name="Michelle Schapmire" userId="8c0e444ae0ca2217" providerId="LiveId" clId="{E10ABEE3-BC79-4142-882E-90898E34C5EF}" dt="2017-11-03T15:29:04.316" v="50" actId="20577"/>
        <pc:sldMkLst>
          <pc:docMk/>
          <pc:sldMk cId="67899675" sldId="261"/>
        </pc:sldMkLst>
        <pc:spChg chg="del">
          <ac:chgData name="Michelle Schapmire" userId="8c0e444ae0ca2217" providerId="LiveId" clId="{E10ABEE3-BC79-4142-882E-90898E34C5EF}" dt="2017-11-03T15:28:39.805" v="46" actId="20577"/>
          <ac:spMkLst>
            <pc:docMk/>
            <pc:sldMk cId="67899675" sldId="261"/>
            <ac:spMk id="3" creationId="{6D520504-1306-4CC7-982E-43AFBE2D4944}"/>
          </ac:spMkLst>
        </pc:spChg>
        <pc:graphicFrameChg chg="add mod modGraphic">
          <ac:chgData name="Michelle Schapmire" userId="8c0e444ae0ca2217" providerId="LiveId" clId="{E10ABEE3-BC79-4142-882E-90898E34C5EF}" dt="2017-11-03T15:29:04.316" v="50" actId="20577"/>
          <ac:graphicFrameMkLst>
            <pc:docMk/>
            <pc:sldMk cId="67899675" sldId="261"/>
            <ac:graphicFrameMk id="4" creationId="{D94B45CE-1926-4739-B634-F9B735078449}"/>
          </ac:graphicFrameMkLst>
        </pc:graphicFrameChg>
        <pc:graphicFrameChg chg="add mod modGraphic">
          <ac:chgData name="Michelle Schapmire" userId="8c0e444ae0ca2217" providerId="LiveId" clId="{E10ABEE3-BC79-4142-882E-90898E34C5EF}" dt="2017-11-03T15:21:46.779" v="8" actId="20577"/>
          <ac:graphicFrameMkLst>
            <pc:docMk/>
            <pc:sldMk cId="67899675" sldId="261"/>
            <ac:graphicFrameMk id="5" creationId="{D46DDEC3-558D-4233-8ED9-B8F9E5E6455B}"/>
          </ac:graphicFrameMkLst>
        </pc:graphicFrameChg>
      </pc:sldChg>
      <pc:sldChg chg="addSp delSp modSp">
        <pc:chgData name="Michelle Schapmire" userId="8c0e444ae0ca2217" providerId="LiveId" clId="{E10ABEE3-BC79-4142-882E-90898E34C5EF}" dt="2017-11-03T15:32:18.536" v="75" actId="1076"/>
        <pc:sldMkLst>
          <pc:docMk/>
          <pc:sldMk cId="3328270961" sldId="262"/>
        </pc:sldMkLst>
        <pc:spChg chg="del">
          <ac:chgData name="Michelle Schapmire" userId="8c0e444ae0ca2217" providerId="LiveId" clId="{E10ABEE3-BC79-4142-882E-90898E34C5EF}" dt="2017-11-03T15:23:41.321" v="9" actId="1076"/>
          <ac:spMkLst>
            <pc:docMk/>
            <pc:sldMk cId="3328270961" sldId="262"/>
            <ac:spMk id="3" creationId="{1EFC7240-1D64-458E-9990-F39C02CDFFC2}"/>
          </ac:spMkLst>
        </pc:spChg>
        <pc:spChg chg="add del mod">
          <ac:chgData name="Michelle Schapmire" userId="8c0e444ae0ca2217" providerId="LiveId" clId="{E10ABEE3-BC79-4142-882E-90898E34C5EF}" dt="2017-11-03T15:23:43.917" v="10" actId="1076"/>
          <ac:spMkLst>
            <pc:docMk/>
            <pc:sldMk cId="3328270961" sldId="262"/>
            <ac:spMk id="4" creationId="{5A08FBA1-0C59-4D37-8E1F-9A176AC4DA48}"/>
          </ac:spMkLst>
        </pc:spChg>
        <pc:spChg chg="add del mod">
          <ac:chgData name="Michelle Schapmire" userId="8c0e444ae0ca2217" providerId="LiveId" clId="{E10ABEE3-BC79-4142-882E-90898E34C5EF}" dt="2017-11-03T15:23:53.956" v="11" actId="1076"/>
          <ac:spMkLst>
            <pc:docMk/>
            <pc:sldMk cId="3328270961" sldId="262"/>
            <ac:spMk id="5" creationId="{F72DEFCC-3667-48DD-85D7-11027BE31970}"/>
          </ac:spMkLst>
        </pc:spChg>
        <pc:spChg chg="add del mod">
          <ac:chgData name="Michelle Schapmire" userId="8c0e444ae0ca2217" providerId="LiveId" clId="{E10ABEE3-BC79-4142-882E-90898E34C5EF}" dt="2017-11-03T15:25:11.944" v="22" actId="1076"/>
          <ac:spMkLst>
            <pc:docMk/>
            <pc:sldMk cId="3328270961" sldId="262"/>
            <ac:spMk id="6" creationId="{89359978-1448-4246-9A17-144DCAB9A275}"/>
          </ac:spMkLst>
        </pc:spChg>
        <pc:spChg chg="add del">
          <ac:chgData name="Michelle Schapmire" userId="8c0e444ae0ca2217" providerId="LiveId" clId="{E10ABEE3-BC79-4142-882E-90898E34C5EF}" dt="2017-11-03T15:24:03.716" v="13" actId="1076"/>
          <ac:spMkLst>
            <pc:docMk/>
            <pc:sldMk cId="3328270961" sldId="262"/>
            <ac:spMk id="7" creationId="{04934A28-C2B3-4BE7-AF48-6950957990E1}"/>
          </ac:spMkLst>
        </pc:spChg>
        <pc:spChg chg="add del">
          <ac:chgData name="Michelle Schapmire" userId="8c0e444ae0ca2217" providerId="LiveId" clId="{E10ABEE3-BC79-4142-882E-90898E34C5EF}" dt="2017-11-03T15:24:07.533" v="15" actId="1076"/>
          <ac:spMkLst>
            <pc:docMk/>
            <pc:sldMk cId="3328270961" sldId="262"/>
            <ac:spMk id="8" creationId="{DBCC1D0B-7E6A-40C7-A30F-B96C18CA2B6B}"/>
          </ac:spMkLst>
        </pc:spChg>
        <pc:spChg chg="add del mod">
          <ac:chgData name="Michelle Schapmire" userId="8c0e444ae0ca2217" providerId="LiveId" clId="{E10ABEE3-BC79-4142-882E-90898E34C5EF}" dt="2017-11-03T15:24:39.363" v="21" actId="1076"/>
          <ac:spMkLst>
            <pc:docMk/>
            <pc:sldMk cId="3328270961" sldId="262"/>
            <ac:spMk id="9" creationId="{6DB5D9BF-C14E-4D42-9D58-08625E6ED4C7}"/>
          </ac:spMkLst>
        </pc:spChg>
        <pc:spChg chg="add del mod">
          <ac:chgData name="Michelle Schapmire" userId="8c0e444ae0ca2217" providerId="LiveId" clId="{E10ABEE3-BC79-4142-882E-90898E34C5EF}" dt="2017-11-03T15:25:49.408" v="30" actId="1076"/>
          <ac:spMkLst>
            <pc:docMk/>
            <pc:sldMk cId="3328270961" sldId="262"/>
            <ac:spMk id="10" creationId="{97BCDEDB-A54E-4F31-B8CC-E96123695B7F}"/>
          </ac:spMkLst>
        </pc:spChg>
        <pc:spChg chg="add del">
          <ac:chgData name="Michelle Schapmire" userId="8c0e444ae0ca2217" providerId="LiveId" clId="{E10ABEE3-BC79-4142-882E-90898E34C5EF}" dt="2017-11-03T15:25:17.034" v="26" actId="1076"/>
          <ac:spMkLst>
            <pc:docMk/>
            <pc:sldMk cId="3328270961" sldId="262"/>
            <ac:spMk id="11" creationId="{0F9A0E46-E57A-4536-9C70-787C84C2ECDF}"/>
          </ac:spMkLst>
        </pc:spChg>
        <pc:spChg chg="add del">
          <ac:chgData name="Michelle Schapmire" userId="8c0e444ae0ca2217" providerId="LiveId" clId="{E10ABEE3-BC79-4142-882E-90898E34C5EF}" dt="2017-11-03T15:25:16.780" v="25" actId="1076"/>
          <ac:spMkLst>
            <pc:docMk/>
            <pc:sldMk cId="3328270961" sldId="262"/>
            <ac:spMk id="12" creationId="{148767AA-7A8A-4C6F-A4FF-F1426694B90D}"/>
          </ac:spMkLst>
        </pc:spChg>
        <pc:spChg chg="add del mod">
          <ac:chgData name="Michelle Schapmire" userId="8c0e444ae0ca2217" providerId="LiveId" clId="{E10ABEE3-BC79-4142-882E-90898E34C5EF}" dt="2017-11-03T15:25:50.505" v="31" actId="1076"/>
          <ac:spMkLst>
            <pc:docMk/>
            <pc:sldMk cId="3328270961" sldId="262"/>
            <ac:spMk id="13" creationId="{6BDD84A3-89A7-4022-99CB-55BB56C14B1B}"/>
          </ac:spMkLst>
        </pc:spChg>
        <pc:spChg chg="add del mod">
          <ac:chgData name="Michelle Schapmire" userId="8c0e444ae0ca2217" providerId="LiveId" clId="{E10ABEE3-BC79-4142-882E-90898E34C5EF}" dt="2017-11-03T15:25:50.885" v="32" actId="1076"/>
          <ac:spMkLst>
            <pc:docMk/>
            <pc:sldMk cId="3328270961" sldId="262"/>
            <ac:spMk id="14" creationId="{11EC35CD-C0CE-43D4-AAA7-1FA1F9E1C240}"/>
          </ac:spMkLst>
        </pc:spChg>
        <pc:spChg chg="add del mod">
          <ac:chgData name="Michelle Schapmire" userId="8c0e444ae0ca2217" providerId="LiveId" clId="{E10ABEE3-BC79-4142-882E-90898E34C5EF}" dt="2017-11-03T15:25:51.123" v="33" actId="1076"/>
          <ac:spMkLst>
            <pc:docMk/>
            <pc:sldMk cId="3328270961" sldId="262"/>
            <ac:spMk id="15" creationId="{0E0D2148-28D1-4130-9A1A-E9C8CA59C42F}"/>
          </ac:spMkLst>
        </pc:spChg>
        <pc:spChg chg="add del mod">
          <ac:chgData name="Michelle Schapmire" userId="8c0e444ae0ca2217" providerId="LiveId" clId="{E10ABEE3-BC79-4142-882E-90898E34C5EF}" dt="2017-11-03T15:25:55.436" v="36" actId="1076"/>
          <ac:spMkLst>
            <pc:docMk/>
            <pc:sldMk cId="3328270961" sldId="262"/>
            <ac:spMk id="16" creationId="{535A56A9-57A2-433F-96D3-DDCBE9F654EF}"/>
          </ac:spMkLst>
        </pc:spChg>
        <pc:spChg chg="add del mod">
          <ac:chgData name="Michelle Schapmire" userId="8c0e444ae0ca2217" providerId="LiveId" clId="{E10ABEE3-BC79-4142-882E-90898E34C5EF}" dt="2017-11-03T15:25:51.968" v="35" actId="1076"/>
          <ac:spMkLst>
            <pc:docMk/>
            <pc:sldMk cId="3328270961" sldId="262"/>
            <ac:spMk id="17" creationId="{4086D661-DB29-4571-BB24-91B6C0FF23BD}"/>
          </ac:spMkLst>
        </pc:spChg>
        <pc:spChg chg="add del mod">
          <ac:chgData name="Michelle Schapmire" userId="8c0e444ae0ca2217" providerId="LiveId" clId="{E10ABEE3-BC79-4142-882E-90898E34C5EF}" dt="2017-11-03T15:29:54.555" v="53" actId="1076"/>
          <ac:spMkLst>
            <pc:docMk/>
            <pc:sldMk cId="3328270961" sldId="262"/>
            <ac:spMk id="18" creationId="{92C97612-472E-4A69-A9AF-6C3EF66EC427}"/>
          </ac:spMkLst>
        </pc:spChg>
        <pc:spChg chg="add mod">
          <ac:chgData name="Michelle Schapmire" userId="8c0e444ae0ca2217" providerId="LiveId" clId="{E10ABEE3-BC79-4142-882E-90898E34C5EF}" dt="2017-11-03T15:30:53.278" v="61" actId="478"/>
          <ac:spMkLst>
            <pc:docMk/>
            <pc:sldMk cId="3328270961" sldId="262"/>
            <ac:spMk id="21" creationId="{ED8DC0A3-6E78-4740-AE73-CB60CA419780}"/>
          </ac:spMkLst>
        </pc:spChg>
        <pc:graphicFrameChg chg="add del mod">
          <ac:chgData name="Michelle Schapmire" userId="8c0e444ae0ca2217" providerId="LiveId" clId="{E10ABEE3-BC79-4142-882E-90898E34C5EF}" dt="2017-11-03T15:29:32.702" v="52" actId="1076"/>
          <ac:graphicFrameMkLst>
            <pc:docMk/>
            <pc:sldMk cId="3328270961" sldId="262"/>
            <ac:graphicFrameMk id="19" creationId="{9231E62B-B396-460F-837A-033F66AB4CAC}"/>
          </ac:graphicFrameMkLst>
        </pc:graphicFrameChg>
        <pc:graphicFrameChg chg="add del mod">
          <ac:chgData name="Michelle Schapmire" userId="8c0e444ae0ca2217" providerId="LiveId" clId="{E10ABEE3-BC79-4142-882E-90898E34C5EF}" dt="2017-11-03T15:30:53.278" v="61" actId="478"/>
          <ac:graphicFrameMkLst>
            <pc:docMk/>
            <pc:sldMk cId="3328270961" sldId="262"/>
            <ac:graphicFrameMk id="20" creationId="{00000000-0008-0000-0200-000002000000}"/>
          </ac:graphicFrameMkLst>
        </pc:graphicFrameChg>
        <pc:graphicFrameChg chg="add mod">
          <ac:chgData name="Michelle Schapmire" userId="8c0e444ae0ca2217" providerId="LiveId" clId="{E10ABEE3-BC79-4142-882E-90898E34C5EF}" dt="2017-11-03T15:32:18.536" v="75" actId="1076"/>
          <ac:graphicFrameMkLst>
            <pc:docMk/>
            <pc:sldMk cId="3328270961" sldId="262"/>
            <ac:graphicFrameMk id="22" creationId="{00000000-0008-0000-0200-000002000000}"/>
          </ac:graphicFrameMkLst>
        </pc:graphicFrameChg>
      </pc:sldChg>
      <pc:sldChg chg="addSp delSp modSp">
        <pc:chgData name="Michelle Schapmire" userId="8c0e444ae0ca2217" providerId="LiveId" clId="{E10ABEE3-BC79-4142-882E-90898E34C5EF}" dt="2017-11-03T15:34:44.333" v="81" actId="14100"/>
        <pc:sldMkLst>
          <pc:docMk/>
          <pc:sldMk cId="1279186810" sldId="263"/>
        </pc:sldMkLst>
        <pc:spChg chg="del">
          <ac:chgData name="Michelle Schapmire" userId="8c0e444ae0ca2217" providerId="LiveId" clId="{E10ABEE3-BC79-4142-882E-90898E34C5EF}" dt="2017-11-03T15:34:18.263" v="76" actId="14100"/>
          <ac:spMkLst>
            <pc:docMk/>
            <pc:sldMk cId="1279186810" sldId="263"/>
            <ac:spMk id="3" creationId="{D7C9D8FE-BA92-48DD-96DE-6C98E681D6C0}"/>
          </ac:spMkLst>
        </pc:spChg>
        <pc:graphicFrameChg chg="add mod modGraphic">
          <ac:chgData name="Michelle Schapmire" userId="8c0e444ae0ca2217" providerId="LiveId" clId="{E10ABEE3-BC79-4142-882E-90898E34C5EF}" dt="2017-11-03T15:34:44.333" v="81" actId="14100"/>
          <ac:graphicFrameMkLst>
            <pc:docMk/>
            <pc:sldMk cId="1279186810" sldId="263"/>
            <ac:graphicFrameMk id="4" creationId="{13BD9136-3BCE-434A-8154-5B39E9A2B2E9}"/>
          </ac:graphicFrameMkLst>
        </pc:graphicFrameChg>
      </pc:sldChg>
      <pc:sldChg chg="addSp delSp modSp">
        <pc:chgData name="Michelle Schapmire" userId="8c0e444ae0ca2217" providerId="LiveId" clId="{E10ABEE3-BC79-4142-882E-90898E34C5EF}" dt="2017-11-03T15:45:35.619" v="291" actId="14100"/>
        <pc:sldMkLst>
          <pc:docMk/>
          <pc:sldMk cId="3429988337" sldId="264"/>
        </pc:sldMkLst>
        <pc:spChg chg="add del mod">
          <ac:chgData name="Michelle Schapmire" userId="8c0e444ae0ca2217" providerId="LiveId" clId="{E10ABEE3-BC79-4142-882E-90898E34C5EF}" dt="2017-11-03T15:44:03.270" v="278" actId="20577"/>
          <ac:spMkLst>
            <pc:docMk/>
            <pc:sldMk cId="3429988337" sldId="264"/>
            <ac:spMk id="3" creationId="{DCA26548-196D-41E1-9F93-9D887D7B15B7}"/>
          </ac:spMkLst>
        </pc:spChg>
        <pc:picChg chg="add del mod">
          <ac:chgData name="Michelle Schapmire" userId="8c0e444ae0ca2217" providerId="LiveId" clId="{E10ABEE3-BC79-4142-882E-90898E34C5EF}" dt="2017-11-03T15:42:51.365" v="187" actId="931"/>
          <ac:picMkLst>
            <pc:docMk/>
            <pc:sldMk cId="3429988337" sldId="264"/>
            <ac:picMk id="5" creationId="{281B9FC7-EEFA-4E7A-A2EA-ECAE361BEB88}"/>
          </ac:picMkLst>
        </pc:picChg>
        <pc:picChg chg="add mod">
          <ac:chgData name="Michelle Schapmire" userId="8c0e444ae0ca2217" providerId="LiveId" clId="{E10ABEE3-BC79-4142-882E-90898E34C5EF}" dt="2017-11-03T15:44:30.508" v="282" actId="1076"/>
          <ac:picMkLst>
            <pc:docMk/>
            <pc:sldMk cId="3429988337" sldId="264"/>
            <ac:picMk id="7" creationId="{D0BB17C5-8B51-4315-B1CC-CD73FD888658}"/>
          </ac:picMkLst>
        </pc:picChg>
        <pc:picChg chg="add mod">
          <ac:chgData name="Michelle Schapmire" userId="8c0e444ae0ca2217" providerId="LiveId" clId="{E10ABEE3-BC79-4142-882E-90898E34C5EF}" dt="2017-11-03T15:44:51.709" v="285" actId="14100"/>
          <ac:picMkLst>
            <pc:docMk/>
            <pc:sldMk cId="3429988337" sldId="264"/>
            <ac:picMk id="9" creationId="{68AB6557-AACD-4B8D-B3C1-E63D18CE52EB}"/>
          </ac:picMkLst>
        </pc:picChg>
        <pc:picChg chg="add mod">
          <ac:chgData name="Michelle Schapmire" userId="8c0e444ae0ca2217" providerId="LiveId" clId="{E10ABEE3-BC79-4142-882E-90898E34C5EF}" dt="2017-11-03T15:45:13.123" v="288" actId="14100"/>
          <ac:picMkLst>
            <pc:docMk/>
            <pc:sldMk cId="3429988337" sldId="264"/>
            <ac:picMk id="11" creationId="{DA6FEE44-2C17-4866-A168-B451555C8AA7}"/>
          </ac:picMkLst>
        </pc:picChg>
        <pc:picChg chg="add mod">
          <ac:chgData name="Michelle Schapmire" userId="8c0e444ae0ca2217" providerId="LiveId" clId="{E10ABEE3-BC79-4142-882E-90898E34C5EF}" dt="2017-11-03T15:45:35.619" v="291" actId="14100"/>
          <ac:picMkLst>
            <pc:docMk/>
            <pc:sldMk cId="3429988337" sldId="264"/>
            <ac:picMk id="13" creationId="{53E026EC-92D5-4AB3-85B3-CE1D85B03F8F}"/>
          </ac:picMkLst>
        </pc:picChg>
      </pc:sldChg>
      <pc:sldChg chg="del">
        <pc:chgData name="Michelle Schapmire" userId="8c0e444ae0ca2217" providerId="LiveId" clId="{E10ABEE3-BC79-4142-882E-90898E34C5EF}" dt="2017-11-03T16:05:09.870" v="426" actId="2696"/>
        <pc:sldMkLst>
          <pc:docMk/>
          <pc:sldMk cId="3481925910" sldId="267"/>
        </pc:sldMkLst>
      </pc:sldChg>
      <pc:sldChg chg="modSp">
        <pc:chgData name="Michelle Schapmire" userId="8c0e444ae0ca2217" providerId="LiveId" clId="{E10ABEE3-BC79-4142-882E-90898E34C5EF}" dt="2017-11-03T15:46:21.830" v="295" actId="1076"/>
        <pc:sldMkLst>
          <pc:docMk/>
          <pc:sldMk cId="1840840096" sldId="269"/>
        </pc:sldMkLst>
        <pc:spChg chg="mod">
          <ac:chgData name="Michelle Schapmire" userId="8c0e444ae0ca2217" providerId="LiveId" clId="{E10ABEE3-BC79-4142-882E-90898E34C5EF}" dt="2017-11-03T15:46:15.303" v="294" actId="5793"/>
          <ac:spMkLst>
            <pc:docMk/>
            <pc:sldMk cId="1840840096" sldId="269"/>
            <ac:spMk id="3" creationId="{58792FB7-FDAD-483F-8FBA-77DC1660389A}"/>
          </ac:spMkLst>
        </pc:spChg>
        <pc:graphicFrameChg chg="mod">
          <ac:chgData name="Michelle Schapmire" userId="8c0e444ae0ca2217" providerId="LiveId" clId="{E10ABEE3-BC79-4142-882E-90898E34C5EF}" dt="2017-11-03T15:46:21.830" v="295" actId="1076"/>
          <ac:graphicFrameMkLst>
            <pc:docMk/>
            <pc:sldMk cId="1840840096" sldId="269"/>
            <ac:graphicFrameMk id="4" creationId="{96266E30-8976-4EB0-816B-2AF5CD4B2434}"/>
          </ac:graphicFrameMkLst>
        </pc:graphicFrameChg>
      </pc:sldChg>
      <pc:sldChg chg="addSp delSp modSp add ord">
        <pc:chgData name="Michelle Schapmire" userId="8c0e444ae0ca2217" providerId="LiveId" clId="{E10ABEE3-BC79-4142-882E-90898E34C5EF}" dt="2017-11-03T15:39:41.989" v="169" actId="14100"/>
        <pc:sldMkLst>
          <pc:docMk/>
          <pc:sldMk cId="2373376363" sldId="274"/>
        </pc:sldMkLst>
        <pc:spChg chg="mod">
          <ac:chgData name="Michelle Schapmire" userId="8c0e444ae0ca2217" providerId="LiveId" clId="{E10ABEE3-BC79-4142-882E-90898E34C5EF}" dt="2017-11-03T15:36:37.815" v="147" actId="20577"/>
          <ac:spMkLst>
            <pc:docMk/>
            <pc:sldMk cId="2373376363" sldId="274"/>
            <ac:spMk id="2" creationId="{AAFB1E4D-8263-4C7F-A55B-4429F6C0792D}"/>
          </ac:spMkLst>
        </pc:spChg>
        <pc:spChg chg="add del">
          <ac:chgData name="Michelle Schapmire" userId="8c0e444ae0ca2217" providerId="LiveId" clId="{E10ABEE3-BC79-4142-882E-90898E34C5EF}" dt="2017-11-03T15:37:50.192" v="149" actId="14100"/>
          <ac:spMkLst>
            <pc:docMk/>
            <pc:sldMk cId="2373376363" sldId="274"/>
            <ac:spMk id="3" creationId="{DFD2745D-04DD-4FEF-8DF0-7EEC721D3C48}"/>
          </ac:spMkLst>
        </pc:spChg>
        <pc:picChg chg="add del mod">
          <ac:chgData name="Michelle Schapmire" userId="8c0e444ae0ca2217" providerId="LiveId" clId="{E10ABEE3-BC79-4142-882E-90898E34C5EF}" dt="2017-11-03T15:38:55.123" v="161" actId="478"/>
          <ac:picMkLst>
            <pc:docMk/>
            <pc:sldMk cId="2373376363" sldId="274"/>
            <ac:picMk id="4" creationId="{F631A87C-0164-4470-BB4C-4A1FAA65716A}"/>
          </ac:picMkLst>
        </pc:picChg>
        <pc:picChg chg="add mod">
          <ac:chgData name="Michelle Schapmire" userId="8c0e444ae0ca2217" providerId="LiveId" clId="{E10ABEE3-BC79-4142-882E-90898E34C5EF}" dt="2017-11-03T15:39:29.392" v="167" actId="1076"/>
          <ac:picMkLst>
            <pc:docMk/>
            <pc:sldMk cId="2373376363" sldId="274"/>
            <ac:picMk id="5" creationId="{F9DB424D-7801-44CA-BC1E-519AE59EC607}"/>
          </ac:picMkLst>
        </pc:picChg>
      </pc:sldChg>
      <pc:sldChg chg="addSp modSp add del">
        <pc:chgData name="Michelle Schapmire" userId="8c0e444ae0ca2217" providerId="LiveId" clId="{E10ABEE3-BC79-4142-882E-90898E34C5EF}" dt="2017-11-30T19:29:26.730" v="484" actId="2696"/>
        <pc:sldMkLst>
          <pc:docMk/>
          <pc:sldMk cId="1131981617" sldId="275"/>
        </pc:sldMkLst>
        <pc:graphicFrameChg chg="add mod modGraphic">
          <ac:chgData name="Michelle Schapmire" userId="8c0e444ae0ca2217" providerId="LiveId" clId="{E10ABEE3-BC79-4142-882E-90898E34C5EF}" dt="2017-11-03T15:40:58.273" v="179" actId="14100"/>
          <ac:graphicFrameMkLst>
            <pc:docMk/>
            <pc:sldMk cId="1131981617" sldId="275"/>
            <ac:graphicFrameMk id="3" creationId="{F8ACEB23-3BD5-4DCB-A69A-096846E6BF80}"/>
          </ac:graphicFrameMkLst>
        </pc:graphicFrameChg>
      </pc:sldChg>
      <pc:sldChg chg="addSp delSp modSp add ord">
        <pc:chgData name="Michelle Schapmire" userId="8c0e444ae0ca2217" providerId="LiveId" clId="{E10ABEE3-BC79-4142-882E-90898E34C5EF}" dt="2017-11-03T15:49:56.430" v="349" actId="14100"/>
        <pc:sldMkLst>
          <pc:docMk/>
          <pc:sldMk cId="1551652716" sldId="276"/>
        </pc:sldMkLst>
        <pc:spChg chg="mod">
          <ac:chgData name="Michelle Schapmire" userId="8c0e444ae0ca2217" providerId="LiveId" clId="{E10ABEE3-BC79-4142-882E-90898E34C5EF}" dt="2017-11-03T15:46:35.958" v="327" actId="20577"/>
          <ac:spMkLst>
            <pc:docMk/>
            <pc:sldMk cId="1551652716" sldId="276"/>
            <ac:spMk id="2" creationId="{4CEA1735-02FF-4FEC-9A6B-024F56795FFD}"/>
          </ac:spMkLst>
        </pc:spChg>
        <pc:spChg chg="del">
          <ac:chgData name="Michelle Schapmire" userId="8c0e444ae0ca2217" providerId="LiveId" clId="{E10ABEE3-BC79-4142-882E-90898E34C5EF}" dt="2017-11-03T15:47:08.068" v="328" actId="14100"/>
          <ac:spMkLst>
            <pc:docMk/>
            <pc:sldMk cId="1551652716" sldId="276"/>
            <ac:spMk id="3" creationId="{DECD7FEC-5B76-4D80-B51F-35AD04B0C225}"/>
          </ac:spMkLst>
        </pc:spChg>
        <pc:graphicFrameChg chg="add mod modGraphic">
          <ac:chgData name="Michelle Schapmire" userId="8c0e444ae0ca2217" providerId="LiveId" clId="{E10ABEE3-BC79-4142-882E-90898E34C5EF}" dt="2017-11-03T15:48:16.281" v="342" actId="1076"/>
          <ac:graphicFrameMkLst>
            <pc:docMk/>
            <pc:sldMk cId="1551652716" sldId="276"/>
            <ac:graphicFrameMk id="4" creationId="{562D826F-D2E2-423B-90BE-6C2FD26DA9E5}"/>
          </ac:graphicFrameMkLst>
        </pc:graphicFrameChg>
        <pc:graphicFrameChg chg="add del mod modGraphic">
          <ac:chgData name="Michelle Schapmire" userId="8c0e444ae0ca2217" providerId="LiveId" clId="{E10ABEE3-BC79-4142-882E-90898E34C5EF}" dt="2017-11-03T15:48:07.481" v="341" actId="14100"/>
          <ac:graphicFrameMkLst>
            <pc:docMk/>
            <pc:sldMk cId="1551652716" sldId="276"/>
            <ac:graphicFrameMk id="5" creationId="{F2FD2541-5041-4B32-8B79-A6489807AF7A}"/>
          </ac:graphicFrameMkLst>
        </pc:graphicFrameChg>
        <pc:graphicFrameChg chg="add mod modGraphic">
          <ac:chgData name="Michelle Schapmire" userId="8c0e444ae0ca2217" providerId="LiveId" clId="{E10ABEE3-BC79-4142-882E-90898E34C5EF}" dt="2017-11-03T15:48:57.682" v="348" actId="14734"/>
          <ac:graphicFrameMkLst>
            <pc:docMk/>
            <pc:sldMk cId="1551652716" sldId="276"/>
            <ac:graphicFrameMk id="6" creationId="{8472A182-928B-46E7-95C9-383788C1307E}"/>
          </ac:graphicFrameMkLst>
        </pc:graphicFrameChg>
      </pc:sldChg>
      <pc:sldChg chg="addSp delSp modSp add">
        <pc:chgData name="Michelle Schapmire" userId="8c0e444ae0ca2217" providerId="LiveId" clId="{E10ABEE3-BC79-4142-882E-90898E34C5EF}" dt="2017-11-03T15:51:16.242" v="418" actId="14100"/>
        <pc:sldMkLst>
          <pc:docMk/>
          <pc:sldMk cId="2843777358" sldId="277"/>
        </pc:sldMkLst>
        <pc:spChg chg="mod">
          <ac:chgData name="Michelle Schapmire" userId="8c0e444ae0ca2217" providerId="LiveId" clId="{E10ABEE3-BC79-4142-882E-90898E34C5EF}" dt="2017-11-03T15:51:10.492" v="417" actId="20577"/>
          <ac:spMkLst>
            <pc:docMk/>
            <pc:sldMk cId="2843777358" sldId="277"/>
            <ac:spMk id="2" creationId="{6D6A20D7-602E-4E6C-9AF3-85608852C003}"/>
          </ac:spMkLst>
        </pc:spChg>
        <pc:spChg chg="del">
          <ac:chgData name="Michelle Schapmire" userId="8c0e444ae0ca2217" providerId="LiveId" clId="{E10ABEE3-BC79-4142-882E-90898E34C5EF}" dt="2017-11-03T15:50:30.796" v="378" actId="14100"/>
          <ac:spMkLst>
            <pc:docMk/>
            <pc:sldMk cId="2843777358" sldId="277"/>
            <ac:spMk id="3" creationId="{BFAC1C79-26A2-40D7-B935-1625E6708503}"/>
          </ac:spMkLst>
        </pc:spChg>
        <pc:graphicFrameChg chg="add mod">
          <ac:chgData name="Michelle Schapmire" userId="8c0e444ae0ca2217" providerId="LiveId" clId="{E10ABEE3-BC79-4142-882E-90898E34C5EF}" dt="2017-11-03T15:51:16.242" v="418" actId="14100"/>
          <ac:graphicFrameMkLst>
            <pc:docMk/>
            <pc:sldMk cId="2843777358" sldId="277"/>
            <ac:graphicFrameMk id="4" creationId="{3F2BF7A8-C463-40A5-BE63-0EC4FE0537F9}"/>
          </ac:graphicFrameMkLst>
        </pc:graphicFrameChg>
      </pc:sldChg>
      <pc:sldChg chg="addSp modSp add">
        <pc:chgData name="Michelle Schapmire" userId="8c0e444ae0ca2217" providerId="LiveId" clId="{E10ABEE3-BC79-4142-882E-90898E34C5EF}" dt="2017-11-03T15:52:22.934" v="424" actId="255"/>
        <pc:sldMkLst>
          <pc:docMk/>
          <pc:sldMk cId="671007760" sldId="278"/>
        </pc:sldMkLst>
        <pc:graphicFrameChg chg="add mod">
          <ac:chgData name="Michelle Schapmire" userId="8c0e444ae0ca2217" providerId="LiveId" clId="{E10ABEE3-BC79-4142-882E-90898E34C5EF}" dt="2017-11-03T15:52:22.934" v="424" actId="255"/>
          <ac:graphicFrameMkLst>
            <pc:docMk/>
            <pc:sldMk cId="671007760" sldId="278"/>
            <ac:graphicFrameMk id="4" creationId="{9EE38618-0B6D-49B5-9335-363AF8C09046}"/>
          </ac:graphicFrameMkLst>
        </pc:graphicFrameChg>
      </pc:sldChg>
      <pc:sldChg chg="modSp add del">
        <pc:chgData name="Michelle Schapmire" userId="8c0e444ae0ca2217" providerId="LiveId" clId="{E10ABEE3-BC79-4142-882E-90898E34C5EF}" dt="2017-11-03T15:51:24.420" v="419" actId="2696"/>
        <pc:sldMkLst>
          <pc:docMk/>
          <pc:sldMk cId="693885416" sldId="278"/>
        </pc:sldMkLst>
        <pc:spChg chg="mod">
          <ac:chgData name="Michelle Schapmire" userId="8c0e444ae0ca2217" providerId="LiveId" clId="{E10ABEE3-BC79-4142-882E-90898E34C5EF}" dt="2017-11-03T15:51:06.083" v="416" actId="20577"/>
          <ac:spMkLst>
            <pc:docMk/>
            <pc:sldMk cId="693885416" sldId="278"/>
            <ac:spMk id="2" creationId="{53962760-48E5-4DFD-8630-AA4931F8E8F0}"/>
          </ac:spMkLst>
        </pc:spChg>
      </pc:sldChg>
      <pc:sldChg chg="addSp delSp modSp add">
        <pc:chgData name="Michelle Schapmire" userId="8c0e444ae0ca2217" providerId="LiveId" clId="{E10ABEE3-BC79-4142-882E-90898E34C5EF}" dt="2017-11-03T16:06:19.145" v="445" actId="14100"/>
        <pc:sldMkLst>
          <pc:docMk/>
          <pc:sldMk cId="1662489918" sldId="279"/>
        </pc:sldMkLst>
        <pc:spChg chg="mod">
          <ac:chgData name="Michelle Schapmire" userId="8c0e444ae0ca2217" providerId="LiveId" clId="{E10ABEE3-BC79-4142-882E-90898E34C5EF}" dt="2017-11-03T16:05:43.027" v="438" actId="20577"/>
          <ac:spMkLst>
            <pc:docMk/>
            <pc:sldMk cId="1662489918" sldId="279"/>
            <ac:spMk id="2" creationId="{5709B67E-7560-429B-8309-C92A04265442}"/>
          </ac:spMkLst>
        </pc:spChg>
        <pc:spChg chg="del">
          <ac:chgData name="Michelle Schapmire" userId="8c0e444ae0ca2217" providerId="LiveId" clId="{E10ABEE3-BC79-4142-882E-90898E34C5EF}" dt="2017-11-03T16:06:01.364" v="439" actId="931"/>
          <ac:spMkLst>
            <pc:docMk/>
            <pc:sldMk cId="1662489918" sldId="279"/>
            <ac:spMk id="3" creationId="{1612C63C-A04B-445E-9CC5-C6C05720AD29}"/>
          </ac:spMkLst>
        </pc:spChg>
        <pc:picChg chg="add mod">
          <ac:chgData name="Michelle Schapmire" userId="8c0e444ae0ca2217" providerId="LiveId" clId="{E10ABEE3-BC79-4142-882E-90898E34C5EF}" dt="2017-11-03T16:06:19.145" v="445" actId="14100"/>
          <ac:picMkLst>
            <pc:docMk/>
            <pc:sldMk cId="1662489918" sldId="279"/>
            <ac:picMk id="5" creationId="{B6578B1C-06D8-4300-B956-E86902C9009B}"/>
          </ac:picMkLst>
        </pc:picChg>
      </pc:sldChg>
      <pc:sldChg chg="add del">
        <pc:chgData name="Michelle Schapmire" userId="8c0e444ae0ca2217" providerId="LiveId" clId="{E10ABEE3-BC79-4142-882E-90898E34C5EF}" dt="2017-11-03T16:06:30.307" v="447" actId="14100"/>
        <pc:sldMkLst>
          <pc:docMk/>
          <pc:sldMk cId="35748063" sldId="280"/>
        </pc:sldMkLst>
      </pc:sldChg>
      <pc:sldChg chg="add del">
        <pc:chgData name="Michelle Schapmire" userId="8c0e444ae0ca2217" providerId="LiveId" clId="{E10ABEE3-BC79-4142-882E-90898E34C5EF}" dt="2017-11-03T16:07:06.342" v="449" actId="2696"/>
        <pc:sldMkLst>
          <pc:docMk/>
          <pc:sldMk cId="621583463" sldId="280"/>
        </pc:sldMkLst>
      </pc:sldChg>
      <pc:sldChg chg="addSp modSp add">
        <pc:chgData name="Michelle Schapmire" userId="8c0e444ae0ca2217" providerId="LiveId" clId="{E10ABEE3-BC79-4142-882E-90898E34C5EF}" dt="2017-11-03T16:13:17.710" v="482" actId="14100"/>
        <pc:sldMkLst>
          <pc:docMk/>
          <pc:sldMk cId="1275516987" sldId="280"/>
        </pc:sldMkLst>
        <pc:spChg chg="mod">
          <ac:chgData name="Michelle Schapmire" userId="8c0e444ae0ca2217" providerId="LiveId" clId="{E10ABEE3-BC79-4142-882E-90898E34C5EF}" dt="2017-11-03T16:12:59.326" v="479" actId="20577"/>
          <ac:spMkLst>
            <pc:docMk/>
            <pc:sldMk cId="1275516987" sldId="280"/>
            <ac:spMk id="2" creationId="{66E3E4F6-66AC-4074-BCA8-C3FA20C68F5F}"/>
          </ac:spMkLst>
        </pc:spChg>
        <pc:picChg chg="add mod">
          <ac:chgData name="Michelle Schapmire" userId="8c0e444ae0ca2217" providerId="LiveId" clId="{E10ABEE3-BC79-4142-882E-90898E34C5EF}" dt="2017-11-03T16:13:17.710" v="482" actId="14100"/>
          <ac:picMkLst>
            <pc:docMk/>
            <pc:sldMk cId="1275516987" sldId="280"/>
            <ac:picMk id="3" creationId="{C9516FCF-617B-402F-B7E0-4D6DD60EFFCB}"/>
          </ac:picMkLst>
        </pc:picChg>
      </pc:sldChg>
      <pc:sldChg chg="modSp">
        <pc:chgData name="Michelle Schapmire" userId="8c0e444ae0ca2217" providerId="LiveId" clId="{E10ABEE3-BC79-4142-882E-90898E34C5EF}" dt="2017-11-30T19:54:29.513" v="485" actId="1076"/>
        <pc:sldMkLst>
          <pc:docMk/>
          <pc:sldMk cId="811276553" sldId="282"/>
        </pc:sldMkLst>
        <pc:graphicFrameChg chg="mod">
          <ac:chgData name="Michelle Schapmire" userId="8c0e444ae0ca2217" providerId="LiveId" clId="{E10ABEE3-BC79-4142-882E-90898E34C5EF}" dt="2017-11-30T19:54:29.513" v="485" actId="1076"/>
          <ac:graphicFrameMkLst>
            <pc:docMk/>
            <pc:sldMk cId="811276553" sldId="282"/>
            <ac:graphicFrameMk id="5" creationId="{D97E7F00-7C31-4420-827B-70983717720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82bf2d862d389cf/WKU/2017%20Fall/CS%20360%20Share/Most%20current%20Paper/Excel%20Sheets/System%20Bench%20CPU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82bf2d862d389cf/WKU/2017%20Fall/CS%20360%20Share/Most%20current%20Paper/Excel%20Sheets/System%20Bench%20CPU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82bf2d862d389cf/WKU/2017%20Fall/CS%20360%20Share/Most%20current%20Paper/Excel%20Sheets/System%20Bench%20CPU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1022754800198596"/>
          <c:y val="6.0065554308041148E-2"/>
          <c:w val="0.55199466018411258"/>
          <c:h val="0.91560152818385865"/>
        </c:manualLayout>
      </c:layout>
      <c:barChart>
        <c:barDir val="bar"/>
        <c:grouping val="stacked"/>
        <c:varyColors val="0"/>
        <c:ser>
          <c:idx val="0"/>
          <c:order val="0"/>
          <c:tx>
            <c:v>Start Date</c:v>
          </c:tx>
          <c:spPr>
            <a:noFill/>
            <a:ln>
              <a:noFill/>
            </a:ln>
            <a:effectLst/>
          </c:spPr>
          <c:invertIfNegative val="0"/>
          <c:cat>
            <c:strRef>
              <c:f>'[MS3_Gantt.xlsx]Gantt Chart - Manual Duration'!$B$5:$B$20</c:f>
              <c:strCache>
                <c:ptCount val="16"/>
                <c:pt idx="0">
                  <c:v>Get database container set up</c:v>
                </c:pt>
                <c:pt idx="1">
                  <c:v>Create Page function design</c:v>
                </c:pt>
                <c:pt idx="2">
                  <c:v>Edit Page function design</c:v>
                </c:pt>
                <c:pt idx="3">
                  <c:v>Implement Create Page</c:v>
                </c:pt>
                <c:pt idx="4">
                  <c:v>Implement Edit Page</c:v>
                </c:pt>
                <c:pt idx="5">
                  <c:v>Article Display Page design</c:v>
                </c:pt>
                <c:pt idx="6">
                  <c:v>Implement Article DIsplay Page</c:v>
                </c:pt>
                <c:pt idx="7">
                  <c:v>Define software performance requirements</c:v>
                </c:pt>
                <c:pt idx="8">
                  <c:v>Define security requirements</c:v>
                </c:pt>
                <c:pt idx="9">
                  <c:v>Create security models</c:v>
                </c:pt>
                <c:pt idx="10">
                  <c:v>Run performance tests</c:v>
                </c:pt>
                <c:pt idx="11">
                  <c:v>Create milestone 3 report draft</c:v>
                </c:pt>
                <c:pt idx="12">
                  <c:v>Create admin page</c:v>
                </c:pt>
                <c:pt idx="13">
                  <c:v>Create final milestone 3 report</c:v>
                </c:pt>
                <c:pt idx="14">
                  <c:v>Create presentation for client</c:v>
                </c:pt>
                <c:pt idx="15">
                  <c:v>Deliver report and presentation to client</c:v>
                </c:pt>
              </c:strCache>
            </c:strRef>
          </c:cat>
          <c:val>
            <c:numRef>
              <c:f>'[MS3_Gantt.xlsx]Gantt Chart - Manual Duration'!$C$5:$C$20</c:f>
              <c:numCache>
                <c:formatCode>m/d;@</c:formatCode>
                <c:ptCount val="16"/>
                <c:pt idx="0">
                  <c:v>43017</c:v>
                </c:pt>
                <c:pt idx="1">
                  <c:v>43017</c:v>
                </c:pt>
                <c:pt idx="2">
                  <c:v>43017</c:v>
                </c:pt>
                <c:pt idx="3">
                  <c:v>43024</c:v>
                </c:pt>
                <c:pt idx="4">
                  <c:v>43035</c:v>
                </c:pt>
                <c:pt idx="5">
                  <c:v>43024</c:v>
                </c:pt>
                <c:pt idx="6">
                  <c:v>43035</c:v>
                </c:pt>
                <c:pt idx="7">
                  <c:v>43028</c:v>
                </c:pt>
                <c:pt idx="8">
                  <c:v>43028</c:v>
                </c:pt>
                <c:pt idx="9">
                  <c:v>43030</c:v>
                </c:pt>
                <c:pt idx="10">
                  <c:v>43030</c:v>
                </c:pt>
                <c:pt idx="11">
                  <c:v>43028</c:v>
                </c:pt>
                <c:pt idx="12">
                  <c:v>43035</c:v>
                </c:pt>
                <c:pt idx="13">
                  <c:v>43037</c:v>
                </c:pt>
                <c:pt idx="14">
                  <c:v>43039</c:v>
                </c:pt>
                <c:pt idx="15">
                  <c:v>43042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19-4B7A-9C12-2ADF2F691D83}"/>
            </c:ext>
          </c:extLst>
        </c:ser>
        <c:ser>
          <c:idx val="1"/>
          <c:order val="1"/>
          <c:tx>
            <c:v>Days Complete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2C9D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C19-4B7A-9C12-2ADF2F691D83}"/>
              </c:ext>
            </c:extLst>
          </c:dPt>
          <c:dPt>
            <c:idx val="1"/>
            <c:invertIfNegative val="0"/>
            <c:bubble3D val="0"/>
            <c:spPr>
              <a:solidFill>
                <a:srgbClr val="72C9D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C19-4B7A-9C12-2ADF2F691D83}"/>
              </c:ext>
            </c:extLst>
          </c:dPt>
          <c:dPt>
            <c:idx val="2"/>
            <c:invertIfNegative val="0"/>
            <c:bubble3D val="0"/>
            <c:spPr>
              <a:solidFill>
                <a:srgbClr val="528E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C19-4B7A-9C12-2ADF2F691D83}"/>
              </c:ext>
            </c:extLst>
          </c:dPt>
          <c:dPt>
            <c:idx val="3"/>
            <c:invertIfNegative val="0"/>
            <c:bubble3D val="0"/>
            <c:spPr>
              <a:solidFill>
                <a:srgbClr val="528E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C19-4B7A-9C12-2ADF2F691D83}"/>
              </c:ext>
            </c:extLst>
          </c:dPt>
          <c:dPt>
            <c:idx val="4"/>
            <c:invertIfNegative val="0"/>
            <c:bubble3D val="0"/>
            <c:spPr>
              <a:solidFill>
                <a:srgbClr val="528E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8C19-4B7A-9C12-2ADF2F691D83}"/>
              </c:ext>
            </c:extLst>
          </c:dPt>
          <c:dPt>
            <c:idx val="5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8C19-4B7A-9C12-2ADF2F691D83}"/>
              </c:ext>
            </c:extLst>
          </c:dPt>
          <c:dPt>
            <c:idx val="6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8C19-4B7A-9C12-2ADF2F691D83}"/>
              </c:ext>
            </c:extLst>
          </c:dPt>
          <c:dPt>
            <c:idx val="7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8C19-4B7A-9C12-2ADF2F691D83}"/>
              </c:ext>
            </c:extLst>
          </c:dPt>
          <c:dPt>
            <c:idx val="8"/>
            <c:invertIfNegative val="0"/>
            <c:bubble3D val="0"/>
            <c:spPr>
              <a:solidFill>
                <a:srgbClr val="C14B3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8C19-4B7A-9C12-2ADF2F691D83}"/>
              </c:ext>
            </c:extLst>
          </c:dPt>
          <c:dPt>
            <c:idx val="9"/>
            <c:invertIfNegative val="0"/>
            <c:bubble3D val="0"/>
            <c:spPr>
              <a:solidFill>
                <a:srgbClr val="C14B3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8C19-4B7A-9C12-2ADF2F691D83}"/>
              </c:ext>
            </c:extLst>
          </c:dPt>
          <c:dPt>
            <c:idx val="10"/>
            <c:invertIfNegative val="0"/>
            <c:bubble3D val="0"/>
            <c:spPr>
              <a:solidFill>
                <a:srgbClr val="72C9D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8C19-4B7A-9C12-2ADF2F691D83}"/>
              </c:ext>
            </c:extLst>
          </c:dPt>
          <c:dPt>
            <c:idx val="11"/>
            <c:invertIfNegative val="0"/>
            <c:bubble3D val="0"/>
            <c:spPr>
              <a:solidFill>
                <a:srgbClr val="72C9D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8C19-4B7A-9C12-2ADF2F691D83}"/>
              </c:ext>
            </c:extLst>
          </c:dPt>
          <c:dPt>
            <c:idx val="12"/>
            <c:invertIfNegative val="0"/>
            <c:bubble3D val="0"/>
            <c:spPr>
              <a:solidFill>
                <a:srgbClr val="72C9D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8C19-4B7A-9C12-2ADF2F691D83}"/>
              </c:ext>
            </c:extLst>
          </c:dPt>
          <c:dPt>
            <c:idx val="13"/>
            <c:invertIfNegative val="0"/>
            <c:bubble3D val="0"/>
            <c:spPr>
              <a:solidFill>
                <a:srgbClr val="528E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8C19-4B7A-9C12-2ADF2F691D83}"/>
              </c:ext>
            </c:extLst>
          </c:dPt>
          <c:dPt>
            <c:idx val="14"/>
            <c:invertIfNegative val="0"/>
            <c:bubble3D val="0"/>
            <c:spPr>
              <a:solidFill>
                <a:srgbClr val="528E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8C19-4B7A-9C12-2ADF2F691D83}"/>
              </c:ext>
            </c:extLst>
          </c:dPt>
          <c:dPt>
            <c:idx val="15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8C19-4B7A-9C12-2ADF2F691D83}"/>
              </c:ext>
            </c:extLst>
          </c:dPt>
          <c:dPt>
            <c:idx val="16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8C19-4B7A-9C12-2ADF2F691D83}"/>
              </c:ext>
            </c:extLst>
          </c:dPt>
          <c:cat>
            <c:strRef>
              <c:f>'[MS3_Gantt.xlsx]Gantt Chart - Manual Duration'!$B$5:$B$20</c:f>
              <c:strCache>
                <c:ptCount val="16"/>
                <c:pt idx="0">
                  <c:v>Get database container set up</c:v>
                </c:pt>
                <c:pt idx="1">
                  <c:v>Create Page function design</c:v>
                </c:pt>
                <c:pt idx="2">
                  <c:v>Edit Page function design</c:v>
                </c:pt>
                <c:pt idx="3">
                  <c:v>Implement Create Page</c:v>
                </c:pt>
                <c:pt idx="4">
                  <c:v>Implement Edit Page</c:v>
                </c:pt>
                <c:pt idx="5">
                  <c:v>Article Display Page design</c:v>
                </c:pt>
                <c:pt idx="6">
                  <c:v>Implement Article DIsplay Page</c:v>
                </c:pt>
                <c:pt idx="7">
                  <c:v>Define software performance requirements</c:v>
                </c:pt>
                <c:pt idx="8">
                  <c:v>Define security requirements</c:v>
                </c:pt>
                <c:pt idx="9">
                  <c:v>Create security models</c:v>
                </c:pt>
                <c:pt idx="10">
                  <c:v>Run performance tests</c:v>
                </c:pt>
                <c:pt idx="11">
                  <c:v>Create milestone 3 report draft</c:v>
                </c:pt>
                <c:pt idx="12">
                  <c:v>Create admin page</c:v>
                </c:pt>
                <c:pt idx="13">
                  <c:v>Create final milestone 3 report</c:v>
                </c:pt>
                <c:pt idx="14">
                  <c:v>Create presentation for client</c:v>
                </c:pt>
                <c:pt idx="15">
                  <c:v>Deliver report and presentation to client</c:v>
                </c:pt>
              </c:strCache>
            </c:strRef>
          </c:cat>
          <c:val>
            <c:numRef>
              <c:f>'[MS3_Gantt.xlsx]Gantt Chart - Manual Duration'!$F$5:$F$20</c:f>
              <c:numCache>
                <c:formatCode>0.00</c:formatCode>
                <c:ptCount val="16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3</c:v>
                </c:pt>
                <c:pt idx="5">
                  <c:v>7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7</c:v>
                </c:pt>
                <c:pt idx="11">
                  <c:v>7</c:v>
                </c:pt>
                <c:pt idx="12">
                  <c:v>4</c:v>
                </c:pt>
                <c:pt idx="13">
                  <c:v>5</c:v>
                </c:pt>
                <c:pt idx="14">
                  <c:v>3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8C19-4B7A-9C12-2ADF2F691D83}"/>
            </c:ext>
          </c:extLst>
        </c:ser>
        <c:ser>
          <c:idx val="2"/>
          <c:order val="2"/>
          <c:tx>
            <c:v>Days Remain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BE6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8C19-4B7A-9C12-2ADF2F691D83}"/>
              </c:ext>
            </c:extLst>
          </c:dPt>
          <c:dPt>
            <c:idx val="1"/>
            <c:invertIfNegative val="0"/>
            <c:bubble3D val="0"/>
            <c:spPr>
              <a:solidFill>
                <a:srgbClr val="BBE6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8C19-4B7A-9C12-2ADF2F691D83}"/>
              </c:ext>
            </c:extLst>
          </c:dPt>
          <c:dPt>
            <c:idx val="2"/>
            <c:invertIfNegative val="0"/>
            <c:bubble3D val="0"/>
            <c:spPr>
              <a:solidFill>
                <a:srgbClr val="AFD3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8C19-4B7A-9C12-2ADF2F691D83}"/>
              </c:ext>
            </c:extLst>
          </c:dPt>
          <c:dPt>
            <c:idx val="3"/>
            <c:invertIfNegative val="0"/>
            <c:bubble3D val="0"/>
            <c:spPr>
              <a:solidFill>
                <a:srgbClr val="AFD3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8C19-4B7A-9C12-2ADF2F691D83}"/>
              </c:ext>
            </c:extLst>
          </c:dPt>
          <c:dPt>
            <c:idx val="4"/>
            <c:invertIfNegative val="0"/>
            <c:bubble3D val="0"/>
            <c:spPr>
              <a:solidFill>
                <a:srgbClr val="AFD3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8C19-4B7A-9C12-2ADF2F691D83}"/>
              </c:ext>
            </c:extLst>
          </c:dPt>
          <c:dPt>
            <c:idx val="5"/>
            <c:invertIfNegative val="0"/>
            <c:bubble3D val="0"/>
            <c:spPr>
              <a:solidFill>
                <a:srgbClr val="D5A8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8C19-4B7A-9C12-2ADF2F691D83}"/>
              </c:ext>
            </c:extLst>
          </c:dPt>
          <c:dPt>
            <c:idx val="6"/>
            <c:invertIfNegative val="0"/>
            <c:bubble3D val="0"/>
            <c:spPr>
              <a:solidFill>
                <a:srgbClr val="D5A8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8C19-4B7A-9C12-2ADF2F691D83}"/>
              </c:ext>
            </c:extLst>
          </c:dPt>
          <c:dPt>
            <c:idx val="7"/>
            <c:invertIfNegative val="0"/>
            <c:bubble3D val="0"/>
            <c:spPr>
              <a:solidFill>
                <a:srgbClr val="D5A8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8C19-4B7A-9C12-2ADF2F691D83}"/>
              </c:ext>
            </c:extLst>
          </c:dPt>
          <c:dPt>
            <c:idx val="8"/>
            <c:invertIfNegative val="0"/>
            <c:bubble3D val="0"/>
            <c:spPr>
              <a:solidFill>
                <a:srgbClr val="E3B3A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8C19-4B7A-9C12-2ADF2F691D83}"/>
              </c:ext>
            </c:extLst>
          </c:dPt>
          <c:dPt>
            <c:idx val="9"/>
            <c:invertIfNegative val="0"/>
            <c:bubble3D val="0"/>
            <c:spPr>
              <a:solidFill>
                <a:srgbClr val="E3B3A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8C19-4B7A-9C12-2ADF2F691D83}"/>
              </c:ext>
            </c:extLst>
          </c:dPt>
          <c:dPt>
            <c:idx val="10"/>
            <c:invertIfNegative val="0"/>
            <c:bubble3D val="0"/>
            <c:spPr>
              <a:solidFill>
                <a:srgbClr val="BBE6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8C19-4B7A-9C12-2ADF2F691D83}"/>
              </c:ext>
            </c:extLst>
          </c:dPt>
          <c:dPt>
            <c:idx val="11"/>
            <c:invertIfNegative val="0"/>
            <c:bubble3D val="0"/>
            <c:spPr>
              <a:solidFill>
                <a:srgbClr val="BBE6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8C19-4B7A-9C12-2ADF2F691D83}"/>
              </c:ext>
            </c:extLst>
          </c:dPt>
          <c:dPt>
            <c:idx val="12"/>
            <c:invertIfNegative val="0"/>
            <c:bubble3D val="0"/>
            <c:spPr>
              <a:solidFill>
                <a:srgbClr val="BBE6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8C19-4B7A-9C12-2ADF2F691D83}"/>
              </c:ext>
            </c:extLst>
          </c:dPt>
          <c:dPt>
            <c:idx val="13"/>
            <c:invertIfNegative val="0"/>
            <c:bubble3D val="0"/>
            <c:spPr>
              <a:solidFill>
                <a:srgbClr val="AFD3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8C19-4B7A-9C12-2ADF2F691D83}"/>
              </c:ext>
            </c:extLst>
          </c:dPt>
          <c:dPt>
            <c:idx val="14"/>
            <c:invertIfNegative val="0"/>
            <c:bubble3D val="0"/>
            <c:spPr>
              <a:solidFill>
                <a:srgbClr val="AFD3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8C19-4B7A-9C12-2ADF2F691D83}"/>
              </c:ext>
            </c:extLst>
          </c:dPt>
          <c:dPt>
            <c:idx val="15"/>
            <c:invertIfNegative val="0"/>
            <c:bubble3D val="0"/>
            <c:spPr>
              <a:solidFill>
                <a:srgbClr val="D5A8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8C19-4B7A-9C12-2ADF2F691D83}"/>
              </c:ext>
            </c:extLst>
          </c:dPt>
          <c:dPt>
            <c:idx val="16"/>
            <c:invertIfNegative val="0"/>
            <c:bubble3D val="0"/>
            <c:spPr>
              <a:solidFill>
                <a:srgbClr val="D5A8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8C19-4B7A-9C12-2ADF2F691D83}"/>
              </c:ext>
            </c:extLst>
          </c:dPt>
          <c:cat>
            <c:strRef>
              <c:f>'[MS3_Gantt.xlsx]Gantt Chart - Manual Duration'!$B$5:$B$20</c:f>
              <c:strCache>
                <c:ptCount val="16"/>
                <c:pt idx="0">
                  <c:v>Get database container set up</c:v>
                </c:pt>
                <c:pt idx="1">
                  <c:v>Create Page function design</c:v>
                </c:pt>
                <c:pt idx="2">
                  <c:v>Edit Page function design</c:v>
                </c:pt>
                <c:pt idx="3">
                  <c:v>Implement Create Page</c:v>
                </c:pt>
                <c:pt idx="4">
                  <c:v>Implement Edit Page</c:v>
                </c:pt>
                <c:pt idx="5">
                  <c:v>Article Display Page design</c:v>
                </c:pt>
                <c:pt idx="6">
                  <c:v>Implement Article DIsplay Page</c:v>
                </c:pt>
                <c:pt idx="7">
                  <c:v>Define software performance requirements</c:v>
                </c:pt>
                <c:pt idx="8">
                  <c:v>Define security requirements</c:v>
                </c:pt>
                <c:pt idx="9">
                  <c:v>Create security models</c:v>
                </c:pt>
                <c:pt idx="10">
                  <c:v>Run performance tests</c:v>
                </c:pt>
                <c:pt idx="11">
                  <c:v>Create milestone 3 report draft</c:v>
                </c:pt>
                <c:pt idx="12">
                  <c:v>Create admin page</c:v>
                </c:pt>
                <c:pt idx="13">
                  <c:v>Create final milestone 3 report</c:v>
                </c:pt>
                <c:pt idx="14">
                  <c:v>Create presentation for client</c:v>
                </c:pt>
                <c:pt idx="15">
                  <c:v>Deliver report and presentation to client</c:v>
                </c:pt>
              </c:strCache>
            </c:strRef>
          </c:cat>
          <c:val>
            <c:numRef>
              <c:f>'[MS3_Gantt.xlsx]Gantt Chart - Manual Duration'!$G$5:$G$20</c:f>
              <c:numCache>
                <c:formatCode>0.00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8C19-4B7A-9C12-2ADF2F691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9"/>
        <c:overlap val="100"/>
        <c:axId val="-2095074752"/>
        <c:axId val="-2095144704"/>
      </c:barChart>
      <c:catAx>
        <c:axId val="-209507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95144704"/>
        <c:crosses val="autoZero"/>
        <c:auto val="1"/>
        <c:lblAlgn val="ctr"/>
        <c:lblOffset val="100"/>
        <c:noMultiLvlLbl val="0"/>
      </c:catAx>
      <c:valAx>
        <c:axId val="-2095144704"/>
        <c:scaling>
          <c:orientation val="minMax"/>
          <c:max val="43043"/>
          <c:min val="43017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95074752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solidFill>
      <a:schemeClr val="bg1"/>
    </a:solidFill>
    <a:ln w="38100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Application Workload 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153-4101-9CDC-01F9E8D51A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153-4101-9CDC-01F9E8D51AC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153-4101-9CDC-01F9E8D51AC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153-4101-9CDC-01F9E8D51AC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153-4101-9CDC-01F9E8D51AC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153-4101-9CDC-01F9E8D51AC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153-4101-9CDC-01F9E8D51AC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153-4101-9CDC-01F9E8D51AC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153-4101-9CDC-01F9E8D51AC3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153-4101-9CDC-01F9E8D51AC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Login</c:v>
                </c:pt>
                <c:pt idx="1">
                  <c:v>Create Page</c:v>
                </c:pt>
                <c:pt idx="2">
                  <c:v>Edit Page</c:v>
                </c:pt>
                <c:pt idx="3">
                  <c:v>Search for Page</c:v>
                </c:pt>
                <c:pt idx="4">
                  <c:v>Register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0.15</c:v>
                </c:pt>
                <c:pt idx="1">
                  <c:v>0.1</c:v>
                </c:pt>
                <c:pt idx="2">
                  <c:v>0.1</c:v>
                </c:pt>
                <c:pt idx="3">
                  <c:v>0.6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153-4101-9CDC-01F9E8D51AC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System Workload 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EBC-4A3E-8213-1F2FFF7F16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EBC-4A3E-8213-1F2FFF7F165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EBC-4A3E-8213-1F2FFF7F165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EBC-4A3E-8213-1F2FFF7F165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0EBC-4A3E-8213-1F2FFF7F165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0EBC-4A3E-8213-1F2FFF7F165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0EBC-4A3E-8213-1F2FFF7F165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0EBC-4A3E-8213-1F2FFF7F165C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Read from Database</c:v>
                </c:pt>
                <c:pt idx="1">
                  <c:v>Write to Database</c:v>
                </c:pt>
                <c:pt idx="2">
                  <c:v>Http requests</c:v>
                </c:pt>
                <c:pt idx="3">
                  <c:v>Http responses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</c:v>
                </c:pt>
                <c:pt idx="1">
                  <c:v>0.1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BC-4A3E-8213-1F2FFF7F165C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593635170603676"/>
          <c:y val="7.0961326593435084E-2"/>
          <c:w val="0.75681157042869629"/>
          <c:h val="0.68184911293297346"/>
        </c:manualLayout>
      </c:layout>
      <c:lineChart>
        <c:grouping val="standard"/>
        <c:varyColors val="0"/>
        <c:ser>
          <c:idx val="1"/>
          <c:order val="0"/>
          <c:tx>
            <c:strRef>
              <c:f>'[System Bench CPU.xlsx]File IO'!$J$1</c:f>
              <c:strCache>
                <c:ptCount val="1"/>
                <c:pt idx="0">
                  <c:v>Docker Environment</c:v>
                </c:pt>
              </c:strCache>
            </c:strRef>
          </c:tx>
          <c:spPr>
            <a:ln w="7620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'[System Bench CPU.xlsx]File IO'!$I$2:$I$8</c:f>
              <c:strCache>
                <c:ptCount val="7"/>
                <c:pt idx="0">
                  <c:v>128 MB</c:v>
                </c:pt>
                <c:pt idx="1">
                  <c:v>256 MB</c:v>
                </c:pt>
                <c:pt idx="2">
                  <c:v>512 MB</c:v>
                </c:pt>
                <c:pt idx="3">
                  <c:v>1 GB</c:v>
                </c:pt>
                <c:pt idx="4">
                  <c:v>2 GB</c:v>
                </c:pt>
                <c:pt idx="5">
                  <c:v>4 GB</c:v>
                </c:pt>
                <c:pt idx="6">
                  <c:v>8 GB</c:v>
                </c:pt>
              </c:strCache>
            </c:strRef>
          </c:cat>
          <c:val>
            <c:numRef>
              <c:f>'[System Bench CPU.xlsx]File IO'!$J$2:$J$8</c:f>
              <c:numCache>
                <c:formatCode>0.00</c:formatCode>
                <c:ptCount val="7"/>
                <c:pt idx="0">
                  <c:v>10122.9</c:v>
                </c:pt>
                <c:pt idx="1">
                  <c:v>2411.0666666666666</c:v>
                </c:pt>
                <c:pt idx="2">
                  <c:v>3765.8000000000006</c:v>
                </c:pt>
                <c:pt idx="3">
                  <c:v>4150.0666666666666</c:v>
                </c:pt>
                <c:pt idx="4">
                  <c:v>4764.5333333333338</c:v>
                </c:pt>
                <c:pt idx="5">
                  <c:v>4914.2666666666673</c:v>
                </c:pt>
                <c:pt idx="6">
                  <c:v>3465.4666666666667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D8-4258-BFF8-966981101D92}"/>
            </c:ext>
          </c:extLst>
        </c:ser>
        <c:ser>
          <c:idx val="0"/>
          <c:order val="1"/>
          <c:tx>
            <c:strRef>
              <c:f>'[System Bench CPU.xlsx]File IO'!$K$1</c:f>
              <c:strCache>
                <c:ptCount val="1"/>
                <c:pt idx="0">
                  <c:v>Base OS Environment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'[System Bench CPU.xlsx]File IO'!$I$2:$I$8</c:f>
              <c:strCache>
                <c:ptCount val="7"/>
                <c:pt idx="0">
                  <c:v>128 MB</c:v>
                </c:pt>
                <c:pt idx="1">
                  <c:v>256 MB</c:v>
                </c:pt>
                <c:pt idx="2">
                  <c:v>512 MB</c:v>
                </c:pt>
                <c:pt idx="3">
                  <c:v>1 GB</c:v>
                </c:pt>
                <c:pt idx="4">
                  <c:v>2 GB</c:v>
                </c:pt>
                <c:pt idx="5">
                  <c:v>4 GB</c:v>
                </c:pt>
                <c:pt idx="6">
                  <c:v>8 GB</c:v>
                </c:pt>
              </c:strCache>
            </c:strRef>
          </c:cat>
          <c:val>
            <c:numRef>
              <c:f>'[System Bench CPU.xlsx]File IO'!$K$2:$K$8</c:f>
              <c:numCache>
                <c:formatCode>0.00</c:formatCode>
                <c:ptCount val="7"/>
                <c:pt idx="0">
                  <c:v>11752</c:v>
                </c:pt>
                <c:pt idx="1">
                  <c:v>10914</c:v>
                </c:pt>
                <c:pt idx="2">
                  <c:v>10285.800000000001</c:v>
                </c:pt>
                <c:pt idx="3">
                  <c:v>7881.1000000000013</c:v>
                </c:pt>
                <c:pt idx="4">
                  <c:v>6817.5333333333328</c:v>
                </c:pt>
                <c:pt idx="5">
                  <c:v>6451.666666666667</c:v>
                </c:pt>
                <c:pt idx="6">
                  <c:v>6135.3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D8-4258-BFF8-966981101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0041056"/>
        <c:axId val="2106278240"/>
      </c:lineChart>
      <c:catAx>
        <c:axId val="211004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Thread Count</a:t>
                </a:r>
              </a:p>
            </c:rich>
          </c:tx>
          <c:layout>
            <c:manualLayout>
              <c:xMode val="edge"/>
              <c:yMode val="edge"/>
              <c:x val="0.42930476309329041"/>
              <c:y val="0.857178509247703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06278240"/>
        <c:crosses val="autoZero"/>
        <c:auto val="1"/>
        <c:lblAlgn val="ctr"/>
        <c:lblOffset val="100"/>
        <c:noMultiLvlLbl val="0"/>
      </c:catAx>
      <c:valAx>
        <c:axId val="2106278240"/>
        <c:scaling>
          <c:orientation val="minMax"/>
          <c:max val="14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Average Execution </a:t>
                </a:r>
              </a:p>
              <a:p>
                <a:pPr>
                  <a:defRPr/>
                </a:pPr>
                <a:r>
                  <a:rPr lang="en-US"/>
                  <a:t>Rate (Kb/s)</a:t>
                </a:r>
              </a:p>
            </c:rich>
          </c:tx>
          <c:layout>
            <c:manualLayout>
              <c:xMode val="edge"/>
              <c:yMode val="edge"/>
              <c:x val="1.6420713035870515E-2"/>
              <c:y val="0.16090008424872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1004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001213910761158"/>
          <c:y val="7.3620379996906987E-2"/>
          <c:w val="0.81221008311461063"/>
          <c:h val="0.66577383694526848"/>
        </c:manualLayout>
      </c:layout>
      <c:lineChart>
        <c:grouping val="standard"/>
        <c:varyColors val="0"/>
        <c:ser>
          <c:idx val="1"/>
          <c:order val="0"/>
          <c:tx>
            <c:strRef>
              <c:f>'[System Bench CPU.xlsx]CPU'!$I$1</c:f>
              <c:strCache>
                <c:ptCount val="1"/>
                <c:pt idx="0">
                  <c:v>Docker Environment</c:v>
                </c:pt>
              </c:strCache>
            </c:strRef>
          </c:tx>
          <c:spPr>
            <a:ln w="7620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'[System Bench CPU.xlsx]CPU'!$H$2:$H$7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'[System Bench CPU.xlsx]CPU'!$I$2:$I$7</c:f>
              <c:numCache>
                <c:formatCode>0.00</c:formatCode>
                <c:ptCount val="6"/>
                <c:pt idx="0">
                  <c:v>702.65763333333325</c:v>
                </c:pt>
                <c:pt idx="1">
                  <c:v>356.73289999999997</c:v>
                </c:pt>
                <c:pt idx="2">
                  <c:v>276.30853333333329</c:v>
                </c:pt>
                <c:pt idx="3">
                  <c:v>283.92753333333332</c:v>
                </c:pt>
                <c:pt idx="4">
                  <c:v>286.31803333333335</c:v>
                </c:pt>
                <c:pt idx="5">
                  <c:v>286.57136666666673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29-4D3C-81A9-A150F3114782}"/>
            </c:ext>
          </c:extLst>
        </c:ser>
        <c:ser>
          <c:idx val="0"/>
          <c:order val="1"/>
          <c:tx>
            <c:strRef>
              <c:f>'[System Bench CPU.xlsx]CPU'!$J$1</c:f>
              <c:strCache>
                <c:ptCount val="1"/>
                <c:pt idx="0">
                  <c:v>Base OS Environment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'[System Bench CPU.xlsx]CPU'!$H$2:$H$7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'[System Bench CPU.xlsx]CPU'!$J$2:$J$7</c:f>
              <c:numCache>
                <c:formatCode>0.00</c:formatCode>
                <c:ptCount val="6"/>
                <c:pt idx="0">
                  <c:v>246.40306666666666</c:v>
                </c:pt>
                <c:pt idx="1">
                  <c:v>123.34063333333334</c:v>
                </c:pt>
                <c:pt idx="2">
                  <c:v>90.700133333333326</c:v>
                </c:pt>
                <c:pt idx="3">
                  <c:v>99.952566666666655</c:v>
                </c:pt>
                <c:pt idx="4">
                  <c:v>102.47486666666667</c:v>
                </c:pt>
                <c:pt idx="5">
                  <c:v>102.67923333333334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29-4D3C-81A9-A150F3114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0041056"/>
        <c:axId val="2106278240"/>
      </c:lineChart>
      <c:catAx>
        <c:axId val="211004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l"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Thread Count</a:t>
                </a:r>
              </a:p>
            </c:rich>
          </c:tx>
          <c:layout>
            <c:manualLayout>
              <c:xMode val="edge"/>
              <c:yMode val="edge"/>
              <c:x val="0.41126541994750654"/>
              <c:y val="0.833900999643563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l"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06278240"/>
        <c:crosses val="autoZero"/>
        <c:auto val="1"/>
        <c:lblAlgn val="ctr"/>
        <c:lblOffset val="100"/>
        <c:noMultiLvlLbl val="0"/>
      </c:catAx>
      <c:valAx>
        <c:axId val="210627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Average Total Process Time (s)</a:t>
                </a:r>
              </a:p>
            </c:rich>
          </c:tx>
          <c:layout>
            <c:manualLayout>
              <c:xMode val="edge"/>
              <c:yMode val="edge"/>
              <c:x val="3.2709426946631669E-2"/>
              <c:y val="3.516452804510547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1004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04615048118986"/>
          <c:y val="0.10343111046304396"/>
          <c:w val="0.81695384951880989"/>
          <c:h val="0.59881687242798354"/>
        </c:manualLayout>
      </c:layout>
      <c:lineChart>
        <c:grouping val="standard"/>
        <c:varyColors val="0"/>
        <c:ser>
          <c:idx val="1"/>
          <c:order val="0"/>
          <c:tx>
            <c:strRef>
              <c:f>'[System Bench CPU.xlsx]Database'!$G$1</c:f>
              <c:strCache>
                <c:ptCount val="1"/>
                <c:pt idx="0">
                  <c:v>Docker Environment</c:v>
                </c:pt>
              </c:strCache>
            </c:strRef>
          </c:tx>
          <c:spPr>
            <a:ln w="7620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'[System Bench CPU.xlsx]Database'!$F$2:$F$7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'[System Bench CPU.xlsx]Database'!$G$2:$G$7</c:f>
              <c:numCache>
                <c:formatCode>0.00</c:formatCode>
                <c:ptCount val="6"/>
                <c:pt idx="0">
                  <c:v>97.58</c:v>
                </c:pt>
                <c:pt idx="1">
                  <c:v>171.87</c:v>
                </c:pt>
                <c:pt idx="2">
                  <c:v>212.60999999999999</c:v>
                </c:pt>
                <c:pt idx="3">
                  <c:v>190.08</c:v>
                </c:pt>
                <c:pt idx="4">
                  <c:v>168.98000000000002</c:v>
                </c:pt>
                <c:pt idx="5">
                  <c:v>175.79666666666665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CD-4D7F-8CD3-E08B488479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0041056"/>
        <c:axId val="2106278240"/>
      </c:lineChart>
      <c:catAx>
        <c:axId val="211004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Thread Count</a:t>
                </a:r>
              </a:p>
            </c:rich>
          </c:tx>
          <c:layout>
            <c:manualLayout>
              <c:xMode val="edge"/>
              <c:yMode val="edge"/>
              <c:x val="0.43340857392825888"/>
              <c:y val="0.786898715206895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06278240"/>
        <c:crosses val="autoZero"/>
        <c:auto val="1"/>
        <c:lblAlgn val="ctr"/>
        <c:lblOffset val="100"/>
        <c:noMultiLvlLbl val="0"/>
      </c:catAx>
      <c:valAx>
        <c:axId val="210627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Transactions Per Second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136192929587505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1004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66427165354331"/>
          <c:y val="0.89937886815074042"/>
          <c:w val="0.35449234470691166"/>
          <c:h val="7.2328950779300738E-2"/>
        </c:manualLayout>
      </c:layout>
      <c:overlay val="0"/>
      <c:spPr>
        <a:noFill/>
        <a:ln>
          <a:noFill/>
          <a:prstDash val="sysDot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D942D-65CC-429A-930E-093A7D024B8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E2CAD-7C01-4316-8B43-0705F991E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0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9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551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25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656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3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6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9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2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5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9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8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4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7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Milestone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Steven Booth, Peter Harlan, Daniel </a:t>
            </a:r>
            <a:r>
              <a:rPr lang="en-US" dirty="0" err="1"/>
              <a:t>Monterrosas</a:t>
            </a:r>
            <a:r>
              <a:rPr lang="en-US" dirty="0"/>
              <a:t>, Michelle </a:t>
            </a:r>
            <a:r>
              <a:rPr lang="en-US" dirty="0" err="1"/>
              <a:t>Schapmire</a:t>
            </a:r>
            <a:r>
              <a:rPr lang="en-US" dirty="0"/>
              <a:t>, and Zachary </a:t>
            </a:r>
            <a:r>
              <a:rPr lang="en-US" dirty="0" err="1"/>
              <a:t>Wathen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5370-D400-4493-82CD-B7EF9850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Visibility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BD9136-3BCE-434A-8154-5B39E9A2B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413721"/>
              </p:ext>
            </p:extLst>
          </p:nvPr>
        </p:nvGraphicFramePr>
        <p:xfrm>
          <a:off x="324465" y="294969"/>
          <a:ext cx="11503743" cy="6351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3237">
                  <a:extLst>
                    <a:ext uri="{9D8B030D-6E8A-4147-A177-3AD203B41FA5}">
                      <a16:colId xmlns:a16="http://schemas.microsoft.com/office/drawing/2014/main" val="2336158417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930717741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3576233127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4153935848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276326465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2711111353"/>
                    </a:ext>
                  </a:extLst>
                </a:gridCol>
                <a:gridCol w="1246751">
                  <a:extLst>
                    <a:ext uri="{9D8B030D-6E8A-4147-A177-3AD203B41FA5}">
                      <a16:colId xmlns:a16="http://schemas.microsoft.com/office/drawing/2014/main" val="2427148519"/>
                    </a:ext>
                  </a:extLst>
                </a:gridCol>
              </a:tblGrid>
              <a:tr h="5359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Task 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Start Date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End Date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Duration (Days)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Days Complete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Days Remaining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Percent Complete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ctr"/>
                </a:tc>
                <a:extLst>
                  <a:ext uri="{0D108BD9-81ED-4DB2-BD59-A6C34878D82A}">
                    <a16:rowId xmlns:a16="http://schemas.microsoft.com/office/drawing/2014/main" val="1295648204"/>
                  </a:ext>
                </a:extLst>
              </a:tr>
              <a:tr h="334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Get database container set up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10/16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extLst>
                  <a:ext uri="{0D108BD9-81ED-4DB2-BD59-A6C34878D82A}">
                    <a16:rowId xmlns:a16="http://schemas.microsoft.com/office/drawing/2014/main" val="1069707910"/>
                  </a:ext>
                </a:extLst>
              </a:tr>
              <a:tr h="334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Create Page function design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10/16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extLst>
                  <a:ext uri="{0D108BD9-81ED-4DB2-BD59-A6C34878D82A}">
                    <a16:rowId xmlns:a16="http://schemas.microsoft.com/office/drawing/2014/main" val="1756884398"/>
                  </a:ext>
                </a:extLst>
              </a:tr>
              <a:tr h="334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Edit Page function design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10/16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extLst>
                  <a:ext uri="{0D108BD9-81ED-4DB2-BD59-A6C34878D82A}">
                    <a16:rowId xmlns:a16="http://schemas.microsoft.com/office/drawing/2014/main" val="2320426168"/>
                  </a:ext>
                </a:extLst>
              </a:tr>
              <a:tr h="334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Implement Create Page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10/23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extLst>
                  <a:ext uri="{0D108BD9-81ED-4DB2-BD59-A6C34878D82A}">
                    <a16:rowId xmlns:a16="http://schemas.microsoft.com/office/drawing/2014/main" val="751857941"/>
                  </a:ext>
                </a:extLst>
              </a:tr>
              <a:tr h="334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Implement Edit Page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10/30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extLst>
                  <a:ext uri="{0D108BD9-81ED-4DB2-BD59-A6C34878D82A}">
                    <a16:rowId xmlns:a16="http://schemas.microsoft.com/office/drawing/2014/main" val="2769413553"/>
                  </a:ext>
                </a:extLst>
              </a:tr>
              <a:tr h="334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Article Display Page design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10/23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extLst>
                  <a:ext uri="{0D108BD9-81ED-4DB2-BD59-A6C34878D82A}">
                    <a16:rowId xmlns:a16="http://schemas.microsoft.com/office/drawing/2014/main" val="229566025"/>
                  </a:ext>
                </a:extLst>
              </a:tr>
              <a:tr h="334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Implement Article DIsplay Page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10/30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extLst>
                  <a:ext uri="{0D108BD9-81ED-4DB2-BD59-A6C34878D82A}">
                    <a16:rowId xmlns:a16="http://schemas.microsoft.com/office/drawing/2014/main" val="4232976852"/>
                  </a:ext>
                </a:extLst>
              </a:tr>
              <a:tr h="52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Define software performance requirements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10/22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extLst>
                  <a:ext uri="{0D108BD9-81ED-4DB2-BD59-A6C34878D82A}">
                    <a16:rowId xmlns:a16="http://schemas.microsoft.com/office/drawing/2014/main" val="1826752728"/>
                  </a:ext>
                </a:extLst>
              </a:tr>
              <a:tr h="334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Define security requirements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10/22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extLst>
                  <a:ext uri="{0D108BD9-81ED-4DB2-BD59-A6C34878D82A}">
                    <a16:rowId xmlns:a16="http://schemas.microsoft.com/office/drawing/2014/main" val="514112170"/>
                  </a:ext>
                </a:extLst>
              </a:tr>
              <a:tr h="334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Create security models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10/24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extLst>
                  <a:ext uri="{0D108BD9-81ED-4DB2-BD59-A6C34878D82A}">
                    <a16:rowId xmlns:a16="http://schemas.microsoft.com/office/drawing/2014/main" val="3812854704"/>
                  </a:ext>
                </a:extLst>
              </a:tr>
              <a:tr h="334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Run performance tests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10/29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extLst>
                  <a:ext uri="{0D108BD9-81ED-4DB2-BD59-A6C34878D82A}">
                    <a16:rowId xmlns:a16="http://schemas.microsoft.com/office/drawing/2014/main" val="4064670375"/>
                  </a:ext>
                </a:extLst>
              </a:tr>
              <a:tr h="334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Create milestone 3 report draft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10/27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extLst>
                  <a:ext uri="{0D108BD9-81ED-4DB2-BD59-A6C34878D82A}">
                    <a16:rowId xmlns:a16="http://schemas.microsoft.com/office/drawing/2014/main" val="3782368299"/>
                  </a:ext>
                </a:extLst>
              </a:tr>
              <a:tr h="334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Create admin page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10/31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extLst>
                  <a:ext uri="{0D108BD9-81ED-4DB2-BD59-A6C34878D82A}">
                    <a16:rowId xmlns:a16="http://schemas.microsoft.com/office/drawing/2014/main" val="3607077916"/>
                  </a:ext>
                </a:extLst>
              </a:tr>
              <a:tr h="334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Create final milestone 3 report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11/3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extLst>
                  <a:ext uri="{0D108BD9-81ED-4DB2-BD59-A6C34878D82A}">
                    <a16:rowId xmlns:a16="http://schemas.microsoft.com/office/drawing/2014/main" val="4122672013"/>
                  </a:ext>
                </a:extLst>
              </a:tr>
              <a:tr h="334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Create presentation for client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10/31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11/3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extLst>
                  <a:ext uri="{0D108BD9-81ED-4DB2-BD59-A6C34878D82A}">
                    <a16:rowId xmlns:a16="http://schemas.microsoft.com/office/drawing/2014/main" val="430695970"/>
                  </a:ext>
                </a:extLst>
              </a:tr>
              <a:tr h="52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Deliver report and presentation to client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11/3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11/4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</a:t>
                      </a:r>
                      <a:endParaRPr lang="en-US" sz="18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29" marR="6629" marT="6629" marB="0" anchor="b"/>
                </a:tc>
                <a:extLst>
                  <a:ext uri="{0D108BD9-81ED-4DB2-BD59-A6C34878D82A}">
                    <a16:rowId xmlns:a16="http://schemas.microsoft.com/office/drawing/2014/main" val="108581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18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0F08-E053-4BEC-A703-095115F8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Model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6548-196D-41E1-9F93-9D887D7B1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Iterative/Incremental Development Process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BB17C5-8B51-4315-B1CC-CD73FD888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67013"/>
            <a:ext cx="7473438" cy="533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AB6557-AACD-4B8D-B3C1-E63D18CE5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51922"/>
            <a:ext cx="7473438" cy="534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6FEE44-2C17-4866-A168-B451555C8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316816"/>
            <a:ext cx="7473438" cy="5347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E026EC-92D5-4AB3-85B3-CE1D85B03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081710"/>
            <a:ext cx="7473438" cy="5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8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3F1D-F4D7-475F-8A16-1997BE20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C003-D8D0-4051-A41D-417363CCE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Prevalent risks/ problems in this Milestone</a:t>
            </a:r>
          </a:p>
          <a:p>
            <a:pPr lvl="1"/>
            <a:r>
              <a:rPr lang="en-US" sz="2000" dirty="0"/>
              <a:t>SD card corrupted</a:t>
            </a:r>
          </a:p>
          <a:p>
            <a:pPr lvl="1"/>
            <a:r>
              <a:rPr lang="en-US" sz="2000" dirty="0"/>
              <a:t>Pi password resets</a:t>
            </a:r>
          </a:p>
          <a:p>
            <a:pPr lvl="1"/>
            <a:r>
              <a:rPr lang="en-US" sz="2000" dirty="0"/>
              <a:t>Time Management</a:t>
            </a:r>
          </a:p>
          <a:p>
            <a:pPr lvl="1"/>
            <a:endParaRPr lang="en-US" dirty="0"/>
          </a:p>
          <a:p>
            <a:pPr lvl="1"/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DAF8-6F39-4CAE-9118-8419BF42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FFE60-DC54-4358-AC98-74CC54DF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1800" dirty="0"/>
              <a:t>Physical Boundaries</a:t>
            </a:r>
          </a:p>
          <a:p>
            <a:pPr lvl="2"/>
            <a:r>
              <a:rPr lang="en-US" sz="1600" dirty="0"/>
              <a:t>Pi RAM of 1 GB</a:t>
            </a:r>
          </a:p>
          <a:p>
            <a:pPr lvl="2"/>
            <a:r>
              <a:rPr lang="en-US" sz="1600" dirty="0"/>
              <a:t>Unreliable internet for server</a:t>
            </a:r>
          </a:p>
          <a:p>
            <a:pPr lvl="2"/>
            <a:r>
              <a:rPr lang="en-US" sz="1600" dirty="0"/>
              <a:t>Pi becomes hot after constant use</a:t>
            </a:r>
          </a:p>
          <a:p>
            <a:pPr lvl="1"/>
            <a:r>
              <a:rPr lang="en-US" sz="1800" dirty="0"/>
              <a:t>Logical Boundaries</a:t>
            </a:r>
          </a:p>
          <a:p>
            <a:pPr lvl="2"/>
            <a:r>
              <a:rPr lang="en-US" sz="1600" dirty="0"/>
              <a:t>3 Docker Containers</a:t>
            </a:r>
          </a:p>
          <a:p>
            <a:pPr lvl="2"/>
            <a:r>
              <a:rPr lang="en-US" sz="1600" dirty="0"/>
              <a:t>PHP IDE</a:t>
            </a:r>
          </a:p>
        </p:txBody>
      </p:sp>
    </p:spTree>
    <p:extLst>
      <p:ext uri="{BB962C8B-B14F-4D97-AF65-F5344CB8AC3E}">
        <p14:creationId xmlns:p14="http://schemas.microsoft.com/office/powerpoint/2010/main" val="168828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1552-837D-41EF-AA23-890D7055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A5EA-37D7-418A-B8D3-BC4665B3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Security Requirements</a:t>
            </a:r>
            <a:endParaRPr lang="en-US" dirty="0"/>
          </a:p>
          <a:p>
            <a:pPr lvl="1"/>
            <a:r>
              <a:rPr lang="en-US" sz="1800"/>
              <a:t>Identification – identifies user during login</a:t>
            </a:r>
          </a:p>
          <a:p>
            <a:pPr lvl="1"/>
            <a:r>
              <a:rPr lang="en-US" sz="1800"/>
              <a:t>Authentication – identified based on email and password</a:t>
            </a:r>
          </a:p>
          <a:p>
            <a:pPr lvl="1"/>
            <a:r>
              <a:rPr lang="en-US" sz="1800" dirty="0"/>
              <a:t>Authorization – Three </a:t>
            </a:r>
            <a:r>
              <a:rPr lang="en-US" sz="1800"/>
              <a:t>types of users</a:t>
            </a:r>
            <a:endParaRPr lang="en-US" sz="1800" dirty="0"/>
          </a:p>
          <a:p>
            <a:pPr lvl="1"/>
            <a:r>
              <a:rPr lang="en-US" sz="1800" dirty="0"/>
              <a:t>Integrity</a:t>
            </a:r>
            <a:r>
              <a:rPr lang="en-US" sz="1800"/>
              <a:t> </a:t>
            </a:r>
            <a:r>
              <a:rPr lang="en-US" sz="1800" dirty="0"/>
              <a:t>– Keep files backed-up </a:t>
            </a:r>
          </a:p>
          <a:p>
            <a:endParaRPr lang="en-US" dirty="0"/>
          </a:p>
          <a:p>
            <a:r>
              <a:rPr lang="en-US" dirty="0"/>
              <a:t>Threats</a:t>
            </a:r>
          </a:p>
          <a:p>
            <a:pPr lvl="1"/>
            <a:r>
              <a:rPr lang="en-US" sz="1800" dirty="0"/>
              <a:t>SQL injections</a:t>
            </a:r>
            <a:endParaRPr lang="en-US" sz="1800">
              <a:solidFill>
                <a:schemeClr val="tx1"/>
              </a:solidFill>
            </a:endParaRPr>
          </a:p>
          <a:p>
            <a:pPr lvl="1"/>
            <a:r>
              <a:rPr lang="en-US" sz="1800" dirty="0"/>
              <a:t>Buffer Overflows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02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E4F6-66AC-4074-BCA8-C3FA20C6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 Model</a:t>
            </a: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C9516FCF-617B-402F-B7E0-4D6DD60EFF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270000"/>
            <a:ext cx="8732137" cy="518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16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1735-02FF-4FEC-9A6B-024F5679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System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2D826F-D2E2-423B-90BE-6C2FD26DA9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977360"/>
              </p:ext>
            </p:extLst>
          </p:nvPr>
        </p:nvGraphicFramePr>
        <p:xfrm>
          <a:off x="677334" y="1385674"/>
          <a:ext cx="8254631" cy="17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464">
                  <a:extLst>
                    <a:ext uri="{9D8B030D-6E8A-4147-A177-3AD203B41FA5}">
                      <a16:colId xmlns:a16="http://schemas.microsoft.com/office/drawing/2014/main" val="3293293718"/>
                    </a:ext>
                  </a:extLst>
                </a:gridCol>
                <a:gridCol w="5790167">
                  <a:extLst>
                    <a:ext uri="{9D8B030D-6E8A-4147-A177-3AD203B41FA5}">
                      <a16:colId xmlns:a16="http://schemas.microsoft.com/office/drawing/2014/main" val="2547987084"/>
                    </a:ext>
                  </a:extLst>
                </a:gridCol>
              </a:tblGrid>
              <a:tr h="34041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Component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Performance Objective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407047"/>
                  </a:ext>
                </a:extLst>
              </a:tr>
              <a:tr h="34041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Database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Handle 200 transactions per second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129642"/>
                  </a:ext>
                </a:extLst>
              </a:tr>
              <a:tr h="34041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File I/O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Process 5,000 kb/sec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784702"/>
                  </a:ext>
                </a:extLst>
              </a:tr>
              <a:tr h="34041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CPU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Execute 10,000 events under 300 seconds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2908628"/>
                  </a:ext>
                </a:extLst>
              </a:tr>
              <a:tr h="34041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Network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Ping under 100ms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98662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72A182-928B-46E7-95C9-383788C1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192672"/>
              </p:ext>
            </p:extLst>
          </p:nvPr>
        </p:nvGraphicFramePr>
        <p:xfrm>
          <a:off x="677334" y="3317526"/>
          <a:ext cx="8254631" cy="3239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0492">
                  <a:extLst>
                    <a:ext uri="{9D8B030D-6E8A-4147-A177-3AD203B41FA5}">
                      <a16:colId xmlns:a16="http://schemas.microsoft.com/office/drawing/2014/main" val="2717876127"/>
                    </a:ext>
                  </a:extLst>
                </a:gridCol>
                <a:gridCol w="2232831">
                  <a:extLst>
                    <a:ext uri="{9D8B030D-6E8A-4147-A177-3AD203B41FA5}">
                      <a16:colId xmlns:a16="http://schemas.microsoft.com/office/drawing/2014/main" val="4064509021"/>
                    </a:ext>
                  </a:extLst>
                </a:gridCol>
                <a:gridCol w="4711308">
                  <a:extLst>
                    <a:ext uri="{9D8B030D-6E8A-4147-A177-3AD203B41FA5}">
                      <a16:colId xmlns:a16="http://schemas.microsoft.com/office/drawing/2014/main" val="195788639"/>
                    </a:ext>
                  </a:extLst>
                </a:gridCol>
              </a:tblGrid>
              <a:tr h="58534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Subsystem Type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Hardware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Performance Expectations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181933"/>
                  </a:ext>
                </a:extLst>
              </a:tr>
              <a:tr h="28517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CPU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4x ARM Cortex-A53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Minimum speed 700MHz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0142960"/>
                  </a:ext>
                </a:extLst>
              </a:tr>
              <a:tr h="28517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Maximum speed 1.2GHz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0751150"/>
                  </a:ext>
                </a:extLst>
              </a:tr>
              <a:tr h="28517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L1 Cache 8-64KiB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5018097"/>
                  </a:ext>
                </a:extLst>
              </a:tr>
              <a:tr h="28517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L2 Cache 128KiB-2MiB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6566368"/>
                  </a:ext>
                </a:extLst>
              </a:tr>
              <a:tr h="58534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Network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BCM43438 wireless "combo" chip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Dual-band 2.4 GHz and 5 GHz IEEE 802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721362"/>
                  </a:ext>
                </a:extLst>
              </a:tr>
              <a:tr h="29705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File I/O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1GB LPDDR2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Internal Access Rate 200MHz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4025820"/>
                  </a:ext>
                </a:extLst>
              </a:tr>
              <a:tr h="29705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I/O Bus Clock Frequency 400MHz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3544947"/>
                  </a:ext>
                </a:extLst>
              </a:tr>
              <a:tr h="29705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 Transfer Rate 800MT/s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6083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5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20D7-602E-4E6C-9AF3-85608852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2BF7A8-C463-40A5-BE63-0EC4FE0537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931713"/>
              </p:ext>
            </p:extLst>
          </p:nvPr>
        </p:nvGraphicFramePr>
        <p:xfrm>
          <a:off x="427703" y="457201"/>
          <a:ext cx="11223523" cy="6223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3777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219C-2BE1-4504-88E6-41758F68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9550-F5B3-4C44-9D0F-493F9A4FB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EE38618-0B6D-49B5-9335-363AF8C090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551239"/>
              </p:ext>
            </p:extLst>
          </p:nvPr>
        </p:nvGraphicFramePr>
        <p:xfrm>
          <a:off x="530942" y="442451"/>
          <a:ext cx="10840064" cy="5914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1007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76380F7-FD6E-4806-B780-E14327C09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1268133"/>
              </p:ext>
            </p:extLst>
          </p:nvPr>
        </p:nvGraphicFramePr>
        <p:xfrm>
          <a:off x="372136" y="1270000"/>
          <a:ext cx="9144000" cy="493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CC19DC8-B5AC-490C-8EA8-70D8635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Execution Rate (</a:t>
            </a:r>
            <a:r>
              <a:rPr lang="en-US" dirty="0" err="1"/>
              <a:t>Kb</a:t>
            </a:r>
            <a:r>
              <a:rPr lang="en-US" dirty="0"/>
              <a:t>/s) File I/O</a:t>
            </a:r>
          </a:p>
        </p:txBody>
      </p:sp>
    </p:spTree>
    <p:extLst>
      <p:ext uri="{BB962C8B-B14F-4D97-AF65-F5344CB8AC3E}">
        <p14:creationId xmlns:p14="http://schemas.microsoft.com/office/powerpoint/2010/main" val="15264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6659-470E-41E6-9A8A-32E0FCCB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3E24-30AB-46AC-BD6C-704B16E6A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7"/>
            <a:ext cx="8596668" cy="5225142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Updated Project Overview and Goal/Scope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Updated Project Requirements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Hardware Software Architecture Details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Group’s Organizational Approach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Progress Visibility 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System Boundaries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Software System Performance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84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C19DC8-B5AC-490C-8EA8-70D8635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Total Time CPU 15K Prime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96D48A-1B38-473A-9C1B-67BF8AE3C2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9386131"/>
              </p:ext>
            </p:extLst>
          </p:nvPr>
        </p:nvGraphicFramePr>
        <p:xfrm>
          <a:off x="403668" y="1270000"/>
          <a:ext cx="9144000" cy="493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0200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3CC9-F73D-4CA4-917B-BE04E7B2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ACEB23-3BD5-4DCB-A69A-096846E6B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68093"/>
              </p:ext>
            </p:extLst>
          </p:nvPr>
        </p:nvGraphicFramePr>
        <p:xfrm>
          <a:off x="463826" y="318054"/>
          <a:ext cx="11304103" cy="6456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001">
                  <a:extLst>
                    <a:ext uri="{9D8B030D-6E8A-4147-A177-3AD203B41FA5}">
                      <a16:colId xmlns:a16="http://schemas.microsoft.com/office/drawing/2014/main" val="595322098"/>
                    </a:ext>
                  </a:extLst>
                </a:gridCol>
                <a:gridCol w="2970501">
                  <a:extLst>
                    <a:ext uri="{9D8B030D-6E8A-4147-A177-3AD203B41FA5}">
                      <a16:colId xmlns:a16="http://schemas.microsoft.com/office/drawing/2014/main" val="3692465069"/>
                    </a:ext>
                  </a:extLst>
                </a:gridCol>
                <a:gridCol w="1754253">
                  <a:extLst>
                    <a:ext uri="{9D8B030D-6E8A-4147-A177-3AD203B41FA5}">
                      <a16:colId xmlns:a16="http://schemas.microsoft.com/office/drawing/2014/main" val="841839678"/>
                    </a:ext>
                  </a:extLst>
                </a:gridCol>
                <a:gridCol w="1802610">
                  <a:extLst>
                    <a:ext uri="{9D8B030D-6E8A-4147-A177-3AD203B41FA5}">
                      <a16:colId xmlns:a16="http://schemas.microsoft.com/office/drawing/2014/main" val="1827023559"/>
                    </a:ext>
                  </a:extLst>
                </a:gridCol>
                <a:gridCol w="1987586">
                  <a:extLst>
                    <a:ext uri="{9D8B030D-6E8A-4147-A177-3AD203B41FA5}">
                      <a16:colId xmlns:a16="http://schemas.microsoft.com/office/drawing/2014/main" val="2465004561"/>
                    </a:ext>
                  </a:extLst>
                </a:gridCol>
                <a:gridCol w="1418152">
                  <a:extLst>
                    <a:ext uri="{9D8B030D-6E8A-4147-A177-3AD203B41FA5}">
                      <a16:colId xmlns:a16="http://schemas.microsoft.com/office/drawing/2014/main" val="733600526"/>
                    </a:ext>
                  </a:extLst>
                </a:gridCol>
              </a:tblGrid>
              <a:tr h="5492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Task Label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Description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Personnel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Required Resources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Task Dependency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Hours Est.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extLst>
                  <a:ext uri="{0D108BD9-81ED-4DB2-BD59-A6C34878D82A}">
                    <a16:rowId xmlns:a16="http://schemas.microsoft.com/office/drawing/2014/main" val="215120927"/>
                  </a:ext>
                </a:extLst>
              </a:tr>
              <a:tr h="5492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Link database container to webserver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Michelle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Docker, PutTy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extLst>
                  <a:ext uri="{0D108BD9-81ED-4DB2-BD59-A6C34878D82A}">
                    <a16:rowId xmlns:a16="http://schemas.microsoft.com/office/drawing/2014/main" val="2921761080"/>
                  </a:ext>
                </a:extLst>
              </a:tr>
              <a:tr h="8238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Define performance/security requirements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Michelle, Steven, Daniel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extLst>
                  <a:ext uri="{0D108BD9-81ED-4DB2-BD59-A6C34878D82A}">
                    <a16:rowId xmlns:a16="http://schemas.microsoft.com/office/drawing/2014/main" val="2892266989"/>
                  </a:ext>
                </a:extLst>
              </a:tr>
              <a:tr h="5492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Design Create/Edit Page function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Zach, Peter, Steven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extLst>
                  <a:ext uri="{0D108BD9-81ED-4DB2-BD59-A6C34878D82A}">
                    <a16:rowId xmlns:a16="http://schemas.microsoft.com/office/drawing/2014/main" val="3614656691"/>
                  </a:ext>
                </a:extLst>
              </a:tr>
              <a:tr h="5830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Implement Create Page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Zach, Daniel, Peter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Apache, Mysql, PHP, Bootstrap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extLst>
                  <a:ext uri="{0D108BD9-81ED-4DB2-BD59-A6C34878D82A}">
                    <a16:rowId xmlns:a16="http://schemas.microsoft.com/office/drawing/2014/main" val="3296013702"/>
                  </a:ext>
                </a:extLst>
              </a:tr>
              <a:tr h="5830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Implement Edit Page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Zach, Peter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Apache, Mysql, PHP, Bootstrap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extLst>
                  <a:ext uri="{0D108BD9-81ED-4DB2-BD59-A6C34878D82A}">
                    <a16:rowId xmlns:a16="http://schemas.microsoft.com/office/drawing/2014/main" val="4047736695"/>
                  </a:ext>
                </a:extLst>
              </a:tr>
              <a:tr h="5492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Run performance tests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Michelle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Docker, Mysql, Raspbian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D, 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extLst>
                  <a:ext uri="{0D108BD9-81ED-4DB2-BD59-A6C34878D82A}">
                    <a16:rowId xmlns:a16="http://schemas.microsoft.com/office/drawing/2014/main" val="3778387865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Design Article Page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Peter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Bootstrap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extLst>
                  <a:ext uri="{0D108BD9-81ED-4DB2-BD59-A6C34878D82A}">
                    <a16:rowId xmlns:a16="http://schemas.microsoft.com/office/drawing/2014/main" val="2537074137"/>
                  </a:ext>
                </a:extLst>
              </a:tr>
              <a:tr h="5492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Create Admin Page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Peter, Zach, Daniel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extLst>
                  <a:ext uri="{0D108BD9-81ED-4DB2-BD59-A6C34878D82A}">
                    <a16:rowId xmlns:a16="http://schemas.microsoft.com/office/drawing/2014/main" val="267534519"/>
                  </a:ext>
                </a:extLst>
              </a:tr>
              <a:tr h="2878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Create milestone 3 draft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Everyone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B, F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extLst>
                  <a:ext uri="{0D108BD9-81ED-4DB2-BD59-A6C34878D82A}">
                    <a16:rowId xmlns:a16="http://schemas.microsoft.com/office/drawing/2014/main" val="2539368086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Create final report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Everyone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extLst>
                  <a:ext uri="{0D108BD9-81ED-4DB2-BD59-A6C34878D82A}">
                    <a16:rowId xmlns:a16="http://schemas.microsoft.com/office/drawing/2014/main" val="727958715"/>
                  </a:ext>
                </a:extLst>
              </a:tr>
              <a:tr h="5492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Create presentation for client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Everyone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J, D, E, H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75" marR="43875" marT="0" marB="0"/>
                </a:tc>
                <a:extLst>
                  <a:ext uri="{0D108BD9-81ED-4DB2-BD59-A6C34878D82A}">
                    <a16:rowId xmlns:a16="http://schemas.microsoft.com/office/drawing/2014/main" val="442926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981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C19DC8-B5AC-490C-8EA8-70D8635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Transactions 1M Table 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97E7F00-7C31-4420-827B-7098371772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091578"/>
              </p:ext>
            </p:extLst>
          </p:nvPr>
        </p:nvGraphicFramePr>
        <p:xfrm>
          <a:off x="403668" y="1486511"/>
          <a:ext cx="9144000" cy="493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127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891429" cy="1320800"/>
          </a:xfrm>
        </p:spPr>
        <p:txBody>
          <a:bodyPr/>
          <a:lstStyle/>
          <a:p>
            <a:r>
              <a:rPr lang="en-US" dirty="0"/>
              <a:t>Updated Project Overview and Goal/Scope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  <a:p>
            <a:r>
              <a:rPr lang="en-US" sz="2200" dirty="0">
                <a:latin typeface="Calibri"/>
              </a:rPr>
              <a:t>Create a smaller Version of Wikipedia centered around WKU</a:t>
            </a:r>
          </a:p>
          <a:p>
            <a:pPr marL="0" indent="0" algn="just"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Our Client</a:t>
            </a:r>
          </a:p>
          <a:p>
            <a:pPr algn="just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Mahn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Do</a:t>
            </a:r>
          </a:p>
          <a:p>
            <a:pPr marL="0" indent="0">
              <a:buNone/>
            </a:pPr>
            <a:r>
              <a:rPr lang="en-US" sz="2200" b="1" dirty="0">
                <a:latin typeface="Calibri"/>
              </a:rPr>
              <a:t>Target Users</a:t>
            </a:r>
          </a:p>
          <a:p>
            <a:r>
              <a:rPr lang="en-US" sz="2200" dirty="0">
                <a:latin typeface="Calibri"/>
              </a:rPr>
              <a:t>WKU Students, Faculty, Staff, Alumni</a:t>
            </a:r>
          </a:p>
          <a:p>
            <a:r>
              <a:rPr lang="en-US" sz="2200" dirty="0">
                <a:latin typeface="Calibri"/>
              </a:rPr>
              <a:t>Possible future students interested in WKU</a:t>
            </a:r>
          </a:p>
          <a:p>
            <a:pPr marL="0" indent="0">
              <a:buNone/>
            </a:pPr>
            <a:r>
              <a:rPr lang="en-US" sz="2200" b="1" dirty="0">
                <a:latin typeface="Calibri"/>
              </a:rPr>
              <a:t>Current Sprint Objective</a:t>
            </a:r>
          </a:p>
          <a:p>
            <a:r>
              <a:rPr lang="en-US" sz="2200" dirty="0">
                <a:latin typeface="Calibri"/>
              </a:rPr>
              <a:t>System Performance and Security 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8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Requirements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3131"/>
            <a:ext cx="8596668" cy="49819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	Functional </a:t>
            </a:r>
          </a:p>
          <a:p>
            <a:pPr marL="383540" lvl="1"/>
            <a:r>
              <a:rPr lang="en-US" dirty="0">
                <a:solidFill>
                  <a:srgbClr val="000000"/>
                </a:solidFill>
                <a:latin typeface="Calibri"/>
                <a:cs typeface="+mn-ea"/>
              </a:rPr>
              <a:t>Account Creation*</a:t>
            </a:r>
          </a:p>
          <a:p>
            <a:pPr marL="383540" lvl="1"/>
            <a:r>
              <a:rPr lang="en-US" dirty="0">
                <a:solidFill>
                  <a:srgbClr val="000000"/>
                </a:solidFill>
                <a:latin typeface="Calibri"/>
                <a:cs typeface="+mn-ea"/>
              </a:rPr>
              <a:t>Login</a:t>
            </a:r>
            <a:r>
              <a:rPr lang="en-US">
                <a:solidFill>
                  <a:srgbClr val="000000"/>
                </a:solidFill>
                <a:latin typeface="Calibri"/>
                <a:cs typeface="+mn-ea"/>
              </a:rPr>
              <a:t>*</a:t>
            </a:r>
            <a:endParaRPr lang="en-US" dirty="0">
              <a:solidFill>
                <a:srgbClr val="000000"/>
              </a:solidFill>
              <a:latin typeface="Calibri"/>
              <a:cs typeface="+mn-ea"/>
            </a:endParaRPr>
          </a:p>
          <a:p>
            <a:pPr marL="383540" lvl="1"/>
            <a:r>
              <a:rPr lang="en-US" dirty="0">
                <a:solidFill>
                  <a:srgbClr val="000000"/>
                </a:solidFill>
                <a:latin typeface="Calibri"/>
                <a:cs typeface="+mn-ea"/>
              </a:rPr>
              <a:t>Search*</a:t>
            </a:r>
          </a:p>
          <a:p>
            <a:pPr marL="383540" lvl="1"/>
            <a:r>
              <a:rPr lang="en-US" dirty="0">
                <a:solidFill>
                  <a:srgbClr val="000000"/>
                </a:solidFill>
                <a:latin typeface="Calibri"/>
                <a:cs typeface="+mn-ea"/>
              </a:rPr>
              <a:t>Create Page</a:t>
            </a:r>
          </a:p>
          <a:p>
            <a:pPr marL="383540" lvl="1"/>
            <a:r>
              <a:rPr lang="en-US" dirty="0">
                <a:solidFill>
                  <a:srgbClr val="000000"/>
                </a:solidFill>
                <a:latin typeface="Calibri"/>
                <a:cs typeface="+mn-ea"/>
              </a:rPr>
              <a:t>Edit Page</a:t>
            </a:r>
            <a:endParaRPr lang="en-US" dirty="0">
              <a:solidFill>
                <a:schemeClr val="tx1"/>
              </a:solidFill>
              <a:latin typeface="Calibri"/>
              <a:cs typeface="+mn-ea"/>
            </a:endParaRPr>
          </a:p>
          <a:p>
            <a:pPr marL="383540" lvl="1"/>
            <a:r>
              <a:rPr lang="en-US" dirty="0">
                <a:solidFill>
                  <a:schemeClr val="tx1"/>
                </a:solidFill>
                <a:latin typeface="Calibri"/>
                <a:cs typeface="+mn-ea"/>
              </a:rPr>
              <a:t>Recover Backup Pages</a:t>
            </a:r>
            <a:endParaRPr lang="en-US" sz="800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</a:rPr>
              <a:t>Nonfunctional</a:t>
            </a:r>
          </a:p>
          <a:p>
            <a:pPr marL="383540" lvl="1"/>
            <a:r>
              <a:rPr lang="en-US" dirty="0">
                <a:solidFill>
                  <a:srgbClr val="000000"/>
                </a:solidFill>
              </a:rPr>
              <a:t>Security*</a:t>
            </a:r>
          </a:p>
          <a:p>
            <a:pPr marL="383540" lvl="1"/>
            <a:r>
              <a:rPr lang="en-US" dirty="0">
                <a:solidFill>
                  <a:srgbClr val="000000"/>
                </a:solidFill>
              </a:rPr>
              <a:t>Usability*</a:t>
            </a:r>
          </a:p>
          <a:p>
            <a:pPr marL="383540" lvl="1"/>
            <a:r>
              <a:rPr lang="en-US" dirty="0">
                <a:solidFill>
                  <a:srgbClr val="000000"/>
                </a:solidFill>
              </a:rPr>
              <a:t>Compatibility</a:t>
            </a:r>
            <a:r>
              <a:rPr lang="en-US">
                <a:solidFill>
                  <a:srgbClr val="000000"/>
                </a:solidFill>
              </a:rPr>
              <a:t>*</a:t>
            </a:r>
            <a:endParaRPr lang="en-US" dirty="0">
              <a:solidFill>
                <a:srgbClr val="000000"/>
              </a:solidFill>
            </a:endParaRPr>
          </a:p>
          <a:p>
            <a:pPr marL="38354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1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B67E-7560-429B-8309-C92A0426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578B1C-06D8-4300-B956-E86902C90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43" y="227860"/>
            <a:ext cx="8304433" cy="6489424"/>
          </a:xfrm>
        </p:spPr>
      </p:pic>
    </p:spTree>
    <p:extLst>
      <p:ext uri="{BB962C8B-B14F-4D97-AF65-F5344CB8AC3E}">
        <p14:creationId xmlns:p14="http://schemas.microsoft.com/office/powerpoint/2010/main" val="166248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96D8-E5C0-48D2-87A4-939360A4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Details</a:t>
            </a:r>
          </a:p>
        </p:txBody>
      </p:sp>
      <p:pic>
        <p:nvPicPr>
          <p:cNvPr id="4" name="Picture 4" descr="Software Architecture.png">
            <a:extLst>
              <a:ext uri="{FF2B5EF4-FFF2-40B4-BE49-F238E27FC236}">
                <a16:creationId xmlns:a16="http://schemas.microsoft.com/office/drawing/2014/main" id="{DC88314C-EFEB-4F54-9CFD-A0166EE34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323975"/>
            <a:ext cx="6125929" cy="508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1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D568-FAB0-4070-9BCB-B6B0B1E4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Group's Organizational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4B45CE-1926-4739-B634-F9B735078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836721"/>
              </p:ext>
            </p:extLst>
          </p:nvPr>
        </p:nvGraphicFramePr>
        <p:xfrm>
          <a:off x="874643" y="1930400"/>
          <a:ext cx="8163340" cy="4180620"/>
        </p:xfrm>
        <a:graphic>
          <a:graphicData uri="http://schemas.openxmlformats.org/drawingml/2006/table">
            <a:tbl>
              <a:tblPr/>
              <a:tblGrid>
                <a:gridCol w="2225168">
                  <a:extLst>
                    <a:ext uri="{9D8B030D-6E8A-4147-A177-3AD203B41FA5}">
                      <a16:colId xmlns:a16="http://schemas.microsoft.com/office/drawing/2014/main" val="2208845497"/>
                    </a:ext>
                  </a:extLst>
                </a:gridCol>
                <a:gridCol w="1856502">
                  <a:extLst>
                    <a:ext uri="{9D8B030D-6E8A-4147-A177-3AD203B41FA5}">
                      <a16:colId xmlns:a16="http://schemas.microsoft.com/office/drawing/2014/main" val="657006246"/>
                    </a:ext>
                  </a:extLst>
                </a:gridCol>
                <a:gridCol w="2040835">
                  <a:extLst>
                    <a:ext uri="{9D8B030D-6E8A-4147-A177-3AD203B41FA5}">
                      <a16:colId xmlns:a16="http://schemas.microsoft.com/office/drawing/2014/main" val="552971808"/>
                    </a:ext>
                  </a:extLst>
                </a:gridCol>
                <a:gridCol w="2040835">
                  <a:extLst>
                    <a:ext uri="{9D8B030D-6E8A-4147-A177-3AD203B41FA5}">
                      <a16:colId xmlns:a16="http://schemas.microsoft.com/office/drawing/2014/main" val="2860765836"/>
                    </a:ext>
                  </a:extLst>
                </a:gridCol>
              </a:tblGrid>
              <a:tr h="505791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1" i="0">
                          <a:effectLst/>
                          <a:latin typeface="Arial" panose="020B0604020202020204" pitchFamily="34" charset="0"/>
                        </a:rPr>
                        <a:t>Meeting Time </a:t>
                      </a:r>
                      <a:endParaRPr lang="en-US" sz="1800" b="1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>
                          <a:effectLst/>
                          <a:latin typeface="Arial" panose="020B0604020202020204" pitchFamily="34" charset="0"/>
                        </a:rPr>
                        <a:t>Meeting Type </a:t>
                      </a:r>
                      <a:endParaRPr lang="en-US" sz="1800" b="1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>
                          <a:effectLst/>
                          <a:latin typeface="Arial" panose="020B0604020202020204" pitchFamily="34" charset="0"/>
                        </a:rPr>
                        <a:t>Group A </a:t>
                      </a:r>
                      <a:endParaRPr lang="en-US" sz="1800" b="1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>
                          <a:effectLst/>
                          <a:latin typeface="Arial" panose="020B0604020202020204" pitchFamily="34" charset="0"/>
                        </a:rPr>
                        <a:t>Group B </a:t>
                      </a:r>
                      <a:endParaRPr lang="en-US" sz="1800" b="1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688945"/>
                  </a:ext>
                </a:extLst>
              </a:tr>
              <a:tr h="84298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Arial" panose="020B0604020202020204" pitchFamily="34" charset="0"/>
                        </a:rPr>
                        <a:t>Monday 6-8:30pm</a:t>
                      </a:r>
                      <a:r>
                        <a:rPr lang="en-US" sz="1800" b="1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b="1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Arial" panose="020B0604020202020204" pitchFamily="34" charset="0"/>
                        </a:rPr>
                        <a:t>In Person/Virtual </a:t>
                      </a:r>
                      <a:endParaRPr lang="en-US" sz="18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Arial" panose="020B0604020202020204" pitchFamily="34" charset="0"/>
                        </a:rPr>
                        <a:t>Yes </a:t>
                      </a:r>
                      <a:endParaRPr lang="en-US" sz="18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Arial" panose="020B0604020202020204" pitchFamily="34" charset="0"/>
                        </a:rPr>
                        <a:t>No </a:t>
                      </a:r>
                      <a:endParaRPr lang="en-US" sz="18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477676"/>
                  </a:ext>
                </a:extLst>
              </a:tr>
              <a:tr h="50579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Arial" panose="020B0604020202020204" pitchFamily="34" charset="0"/>
                        </a:rPr>
                        <a:t>Tuesday 4-7:00pm</a:t>
                      </a:r>
                      <a:r>
                        <a:rPr lang="en-US" sz="1800" b="1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b="1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Arial" panose="020B0604020202020204" pitchFamily="34" charset="0"/>
                        </a:rPr>
                        <a:t>In Person </a:t>
                      </a:r>
                      <a:endParaRPr lang="en-US" sz="18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Arial" panose="020B0604020202020204" pitchFamily="34" charset="0"/>
                        </a:rPr>
                        <a:t>Yes </a:t>
                      </a:r>
                      <a:endParaRPr lang="en-US" sz="18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Arial" panose="020B0604020202020204" pitchFamily="34" charset="0"/>
                        </a:rPr>
                        <a:t>Yes </a:t>
                      </a:r>
                      <a:endParaRPr lang="en-US" sz="18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85597"/>
                  </a:ext>
                </a:extLst>
              </a:tr>
              <a:tr h="84298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Arial" panose="020B0604020202020204" pitchFamily="34" charset="0"/>
                        </a:rPr>
                        <a:t>Wednesday </a:t>
                      </a:r>
                      <a:r>
                        <a:rPr lang="en-US" sz="1800" b="1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b="1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800" b="0" i="0">
                          <a:effectLst/>
                          <a:latin typeface="Arial" panose="020B0604020202020204" pitchFamily="34" charset="0"/>
                        </a:rPr>
                        <a:t>7-9:30pm</a:t>
                      </a:r>
                      <a:r>
                        <a:rPr lang="en-US" sz="1800" b="1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b="1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Arial" panose="020B0604020202020204" pitchFamily="34" charset="0"/>
                        </a:rPr>
                        <a:t>In Person/Virtual </a:t>
                      </a:r>
                      <a:endParaRPr lang="en-US" sz="18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Arial" panose="020B0604020202020204" pitchFamily="34" charset="0"/>
                        </a:rPr>
                        <a:t>No </a:t>
                      </a:r>
                      <a:endParaRPr lang="en-US" sz="18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Arial" panose="020B0604020202020204" pitchFamily="34" charset="0"/>
                        </a:rPr>
                        <a:t>Yes </a:t>
                      </a:r>
                      <a:endParaRPr lang="en-US" sz="18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783656"/>
                  </a:ext>
                </a:extLst>
              </a:tr>
              <a:tr h="50579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Arial" panose="020B0604020202020204" pitchFamily="34" charset="0"/>
                        </a:rPr>
                        <a:t>Thursday 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Arial" panose="020B0604020202020204" pitchFamily="34" charset="0"/>
                        </a:rPr>
                        <a:t>7-9:00pm</a:t>
                      </a:r>
                      <a:r>
                        <a:rPr lang="en-US" sz="1800" b="1" i="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b="1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Arial" panose="020B0604020202020204" pitchFamily="34" charset="0"/>
                        </a:rPr>
                        <a:t>Virtual </a:t>
                      </a:r>
                      <a:endParaRPr lang="en-US" sz="18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Arial" panose="020B0604020202020204" pitchFamily="34" charset="0"/>
                        </a:rPr>
                        <a:t>Yes </a:t>
                      </a:r>
                      <a:endParaRPr lang="en-US" sz="18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Arial" panose="020B0604020202020204" pitchFamily="34" charset="0"/>
                        </a:rPr>
                        <a:t>Yes </a:t>
                      </a:r>
                      <a:endParaRPr lang="en-US" sz="18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604643"/>
                  </a:ext>
                </a:extLst>
              </a:tr>
              <a:tr h="84298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Arial" panose="020B0604020202020204" pitchFamily="34" charset="0"/>
                        </a:rPr>
                        <a:t>Friday </a:t>
                      </a:r>
                      <a:r>
                        <a:rPr lang="en-US" sz="1800" b="1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b="1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800" b="0" i="0">
                          <a:effectLst/>
                          <a:latin typeface="Arial" panose="020B0604020202020204" pitchFamily="34" charset="0"/>
                        </a:rPr>
                        <a:t>11:30-12:25pm</a:t>
                      </a:r>
                      <a:r>
                        <a:rPr lang="en-US" sz="1800" b="1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b="1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Arial" panose="020B0604020202020204" pitchFamily="34" charset="0"/>
                        </a:rPr>
                        <a:t>In Person </a:t>
                      </a:r>
                      <a:endParaRPr lang="en-US" sz="18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800" b="0" i="0">
                          <a:effectLst/>
                          <a:latin typeface="Arial" panose="020B0604020202020204" pitchFamily="34" charset="0"/>
                        </a:rPr>
                        <a:t>Client Meeting </a:t>
                      </a:r>
                      <a:endParaRPr lang="en-US" sz="18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effectLst/>
                          <a:latin typeface="Arial" panose="020B0604020202020204" pitchFamily="34" charset="0"/>
                        </a:rPr>
                        <a:t>Yes </a:t>
                      </a:r>
                      <a:endParaRPr lang="en-US" sz="18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Arial" panose="020B0604020202020204" pitchFamily="34" charset="0"/>
                        </a:rPr>
                        <a:t>Yes </a:t>
                      </a:r>
                      <a:endParaRPr lang="en-US" sz="18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00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9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1E4D-8263-4C7F-A55B-4429F6C0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Organization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F9DB424D-7801-44CA-BC1E-519AE59EC6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78" y="1510747"/>
            <a:ext cx="6665844" cy="46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7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C0C2-BD56-4573-9C50-CB7402AB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Organization 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D8DC0A3-6E78-4740-AE73-CB60CA419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47878"/>
              </p:ext>
            </p:extLst>
          </p:nvPr>
        </p:nvGraphicFramePr>
        <p:xfrm>
          <a:off x="371059" y="144277"/>
          <a:ext cx="11240837" cy="6526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82709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726</Words>
  <Application>Microsoft Office PowerPoint</Application>
  <PresentationFormat>Widescreen</PresentationFormat>
  <Paragraphs>345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Wingdings 3</vt:lpstr>
      <vt:lpstr>Facet</vt:lpstr>
      <vt:lpstr>Milestone 3</vt:lpstr>
      <vt:lpstr>Introduction </vt:lpstr>
      <vt:lpstr>Updated Project Overview and Goal/Scope</vt:lpstr>
      <vt:lpstr>Updated Requirements</vt:lpstr>
      <vt:lpstr>Create Page</vt:lpstr>
      <vt:lpstr>Software Architecture Details</vt:lpstr>
      <vt:lpstr>Group's Organizational Approach</vt:lpstr>
      <vt:lpstr>Schedule Organization</vt:lpstr>
      <vt:lpstr>Schedule Organization </vt:lpstr>
      <vt:lpstr>Progress Visibility</vt:lpstr>
      <vt:lpstr>Software Process Model </vt:lpstr>
      <vt:lpstr>Risk Management</vt:lpstr>
      <vt:lpstr>System Boundaries</vt:lpstr>
      <vt:lpstr>Security Issues</vt:lpstr>
      <vt:lpstr>Security Threat Model</vt:lpstr>
      <vt:lpstr>Software System Performance</vt:lpstr>
      <vt:lpstr>PowerPoint Presentation</vt:lpstr>
      <vt:lpstr>PowerPoint Presentation</vt:lpstr>
      <vt:lpstr>Average Execution Rate (Kb/s) File I/O</vt:lpstr>
      <vt:lpstr>Average Total Time CPU 15K Prime</vt:lpstr>
      <vt:lpstr>PowerPoint Presentation</vt:lpstr>
      <vt:lpstr>Database Transactions 1M Table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3</dc:title>
  <dc:creator/>
  <cp:lastModifiedBy>Schapmire, Michelle, Y</cp:lastModifiedBy>
  <cp:revision>7</cp:revision>
  <dcterms:created xsi:type="dcterms:W3CDTF">2012-07-27T01:16:44Z</dcterms:created>
  <dcterms:modified xsi:type="dcterms:W3CDTF">2017-11-30T19:54:38Z</dcterms:modified>
</cp:coreProperties>
</file>