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93" r:id="rId5"/>
    <p:sldId id="294" r:id="rId6"/>
    <p:sldId id="295" r:id="rId7"/>
    <p:sldId id="296" r:id="rId8"/>
    <p:sldId id="297" r:id="rId9"/>
    <p:sldId id="298" r:id="rId10"/>
    <p:sldId id="260" r:id="rId11"/>
    <p:sldId id="261" r:id="rId12"/>
    <p:sldId id="262" r:id="rId13"/>
    <p:sldId id="263" r:id="rId14"/>
    <p:sldId id="299" r:id="rId15"/>
    <p:sldId id="300" r:id="rId16"/>
    <p:sldId id="302" r:id="rId17"/>
    <p:sldId id="264" r:id="rId18"/>
    <p:sldId id="303" r:id="rId19"/>
    <p:sldId id="267" r:id="rId20"/>
    <p:sldId id="268" r:id="rId21"/>
    <p:sldId id="305" r:id="rId22"/>
    <p:sldId id="265" r:id="rId23"/>
    <p:sldId id="266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8" r:id="rId33"/>
    <p:sldId id="306" r:id="rId34"/>
    <p:sldId id="307" r:id="rId35"/>
    <p:sldId id="281" r:id="rId36"/>
    <p:sldId id="308" r:id="rId37"/>
    <p:sldId id="309" r:id="rId38"/>
    <p:sldId id="304" r:id="rId39"/>
    <p:sldId id="284" r:id="rId40"/>
    <p:sldId id="285" r:id="rId41"/>
    <p:sldId id="286" r:id="rId42"/>
    <p:sldId id="289" r:id="rId43"/>
    <p:sldId id="290" r:id="rId44"/>
    <p:sldId id="310" r:id="rId45"/>
    <p:sldId id="287" r:id="rId46"/>
    <p:sldId id="288" r:id="rId47"/>
    <p:sldId id="291" r:id="rId48"/>
    <p:sldId id="29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1E249-8316-4F55-A900-3809C1C30382}" v="1924" dt="2017-12-01T16:40:38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" userId="d7fc7c9fbf00343f" providerId="Windows Live" clId="Web-{1F54447E-A4DC-4398-90B8-C974CC1E707C}"/>
    <pc:docChg chg="modSld">
      <pc:chgData name="Guest" userId="d7fc7c9fbf00343f" providerId="Windows Live" clId="Web-{1F54447E-A4DC-4398-90B8-C974CC1E707C}" dt="2017-12-01T16:11:12.363" v="153"/>
      <pc:docMkLst>
        <pc:docMk/>
      </pc:docMkLst>
      <pc:sldChg chg="modSp">
        <pc:chgData name="Guest" userId="d7fc7c9fbf00343f" providerId="Windows Live" clId="Web-{1F54447E-A4DC-4398-90B8-C974CC1E707C}" dt="2017-12-01T15:45:22.220" v="55"/>
        <pc:sldMkLst>
          <pc:docMk/>
          <pc:sldMk cId="576473919" sldId="268"/>
        </pc:sldMkLst>
        <pc:spChg chg="mod">
          <ac:chgData name="Guest" userId="d7fc7c9fbf00343f" providerId="Windows Live" clId="Web-{1F54447E-A4DC-4398-90B8-C974CC1E707C}" dt="2017-12-01T15:45:22.220" v="55"/>
          <ac:spMkLst>
            <pc:docMk/>
            <pc:sldMk cId="576473919" sldId="268"/>
            <ac:spMk id="3" creationId="{48716321-94D5-41E6-B834-6362A42AB307}"/>
          </ac:spMkLst>
        </pc:spChg>
      </pc:sldChg>
      <pc:sldChg chg="modSp">
        <pc:chgData name="Guest" userId="d7fc7c9fbf00343f" providerId="Windows Live" clId="Web-{1F54447E-A4DC-4398-90B8-C974CC1E707C}" dt="2017-12-01T16:11:12.363" v="152"/>
        <pc:sldMkLst>
          <pc:docMk/>
          <pc:sldMk cId="946995557" sldId="276"/>
        </pc:sldMkLst>
        <pc:spChg chg="mod">
          <ac:chgData name="Guest" userId="d7fc7c9fbf00343f" providerId="Windows Live" clId="Web-{1F54447E-A4DC-4398-90B8-C974CC1E707C}" dt="2017-12-01T16:11:12.363" v="152"/>
          <ac:spMkLst>
            <pc:docMk/>
            <pc:sldMk cId="946995557" sldId="276"/>
            <ac:spMk id="3" creationId="{74818528-0E5B-4EA8-91CB-ACFD7BDA5291}"/>
          </ac:spMkLst>
        </pc:spChg>
      </pc:sldChg>
      <pc:sldChg chg="modSp">
        <pc:chgData name="Guest" userId="d7fc7c9fbf00343f" providerId="Windows Live" clId="Web-{1F54447E-A4DC-4398-90B8-C974CC1E707C}" dt="2017-12-01T15:43:38.279" v="39"/>
        <pc:sldMkLst>
          <pc:docMk/>
          <pc:sldMk cId="2834239479" sldId="284"/>
        </pc:sldMkLst>
        <pc:spChg chg="mod">
          <ac:chgData name="Guest" userId="d7fc7c9fbf00343f" providerId="Windows Live" clId="Web-{1F54447E-A4DC-4398-90B8-C974CC1E707C}" dt="2017-12-01T15:43:38.279" v="39"/>
          <ac:spMkLst>
            <pc:docMk/>
            <pc:sldMk cId="2834239479" sldId="284"/>
            <ac:spMk id="3" creationId="{B1BDDF2E-006A-4FA4-935A-55432A908E59}"/>
          </ac:spMkLst>
        </pc:spChg>
      </pc:sldChg>
      <pc:sldChg chg="modSp">
        <pc:chgData name="Guest" userId="d7fc7c9fbf00343f" providerId="Windows Live" clId="Web-{1F54447E-A4DC-4398-90B8-C974CC1E707C}" dt="2017-12-01T16:00:06.529" v="109"/>
        <pc:sldMkLst>
          <pc:docMk/>
          <pc:sldMk cId="994259466" sldId="289"/>
        </pc:sldMkLst>
        <pc:spChg chg="mod">
          <ac:chgData name="Guest" userId="d7fc7c9fbf00343f" providerId="Windows Live" clId="Web-{1F54447E-A4DC-4398-90B8-C974CC1E707C}" dt="2017-12-01T16:00:06.529" v="109"/>
          <ac:spMkLst>
            <pc:docMk/>
            <pc:sldMk cId="994259466" sldId="289"/>
            <ac:spMk id="3" creationId="{D73886B6-4E4D-4ADE-B670-B07347A1563B}"/>
          </ac:spMkLst>
        </pc:spChg>
      </pc:sldChg>
      <pc:sldChg chg="addSp delSp modSp mod setBg">
        <pc:chgData name="Guest" userId="d7fc7c9fbf00343f" providerId="Windows Live" clId="Web-{1F54447E-A4DC-4398-90B8-C974CC1E707C}" dt="2017-12-01T16:06:53.870" v="127"/>
        <pc:sldMkLst>
          <pc:docMk/>
          <pc:sldMk cId="3383504239" sldId="290"/>
        </pc:sldMkLst>
        <pc:spChg chg="mod">
          <ac:chgData name="Guest" userId="d7fc7c9fbf00343f" providerId="Windows Live" clId="Web-{1F54447E-A4DC-4398-90B8-C974CC1E707C}" dt="2017-12-01T16:06:53.870" v="127"/>
          <ac:spMkLst>
            <pc:docMk/>
            <pc:sldMk cId="3383504239" sldId="290"/>
            <ac:spMk id="2" creationId="{E3EA9D46-7BA2-4653-956F-27D61222A61F}"/>
          </ac:spMkLst>
        </pc:spChg>
        <pc:spChg chg="del">
          <ac:chgData name="Guest" userId="d7fc7c9fbf00343f" providerId="Windows Live" clId="Web-{1F54447E-A4DC-4398-90B8-C974CC1E707C}" dt="2017-12-01T16:03:06.300" v="111"/>
          <ac:spMkLst>
            <pc:docMk/>
            <pc:sldMk cId="3383504239" sldId="290"/>
            <ac:spMk id="3" creationId="{36E9AE69-6B8F-4C48-BC94-37FD4D11ED7D}"/>
          </ac:spMkLst>
        </pc:spChg>
        <pc:spChg chg="add del">
          <ac:chgData name="Guest" userId="d7fc7c9fbf00343f" providerId="Windows Live" clId="Web-{1F54447E-A4DC-4398-90B8-C974CC1E707C}" dt="2017-12-01T16:05:28.336" v="115"/>
          <ac:spMkLst>
            <pc:docMk/>
            <pc:sldMk cId="3383504239" sldId="290"/>
            <ac:spMk id="9" creationId="{00000000-0000-0000-0000-000000000000}"/>
          </ac:spMkLst>
        </pc:spChg>
        <pc:spChg chg="add del">
          <ac:chgData name="Guest" userId="d7fc7c9fbf00343f" providerId="Windows Live" clId="Web-{1F54447E-A4DC-4398-90B8-C974CC1E707C}" dt="2017-12-01T16:06:53.870" v="127"/>
          <ac:spMkLst>
            <pc:docMk/>
            <pc:sldMk cId="3383504239" sldId="290"/>
            <ac:spMk id="12" creationId="{00000000-0000-0000-0000-000000000000}"/>
          </ac:spMkLst>
        </pc:spChg>
        <pc:picChg chg="add del mod ord modCrop">
          <ac:chgData name="Guest" userId="d7fc7c9fbf00343f" providerId="Windows Live" clId="Web-{1F54447E-A4DC-4398-90B8-C974CC1E707C}" dt="2017-12-01T16:06:53.870" v="127"/>
          <ac:picMkLst>
            <pc:docMk/>
            <pc:sldMk cId="3383504239" sldId="290"/>
            <ac:picMk id="4" creationId="{71BDEE2B-E8B5-4D66-91B8-451639C32173}"/>
          </ac:picMkLst>
        </pc:picChg>
        <pc:picChg chg="add del mod ord">
          <ac:chgData name="Guest" userId="d7fc7c9fbf00343f" providerId="Windows Live" clId="Web-{1F54447E-A4DC-4398-90B8-C974CC1E707C}" dt="2017-12-01T16:03:17.973" v="112"/>
          <ac:picMkLst>
            <pc:docMk/>
            <pc:sldMk cId="3383504239" sldId="290"/>
            <ac:picMk id="6" creationId="{6912F17C-FD27-4AAD-8206-A0545CBC7C1D}"/>
          </ac:picMkLst>
        </pc:picChg>
        <pc:picChg chg="add mod">
          <ac:chgData name="Guest" userId="d7fc7c9fbf00343f" providerId="Windows Live" clId="Web-{1F54447E-A4DC-4398-90B8-C974CC1E707C}" dt="2017-12-01T16:06:53.870" v="127"/>
          <ac:picMkLst>
            <pc:docMk/>
            <pc:sldMk cId="3383504239" sldId="290"/>
            <ac:picMk id="7" creationId="{6912F17C-FD27-4AAD-8206-A0545CBC7C1D}"/>
          </ac:picMkLst>
        </pc:picChg>
        <pc:picChg chg="add del">
          <ac:chgData name="Guest" userId="d7fc7c9fbf00343f" providerId="Windows Live" clId="Web-{1F54447E-A4DC-4398-90B8-C974CC1E707C}" dt="2017-12-01T16:06:53.870" v="127"/>
          <ac:picMkLst>
            <pc:docMk/>
            <pc:sldMk cId="3383504239" sldId="290"/>
            <ac:picMk id="10" creationId="{71BDEE2B-E8B5-4D66-91B8-451639C32173}"/>
          </ac:picMkLst>
        </pc:picChg>
      </pc:sldChg>
    </pc:docChg>
  </pc:docChgLst>
  <pc:docChgLst>
    <pc:chgData name="Guest" userId="d7fc7c9fbf00343f" providerId="Windows Live" clId="Web-{F5DB8BAF-1E1E-4C37-B3C5-C8DB15466D41}"/>
    <pc:docChg chg="modSld">
      <pc:chgData name="Guest" userId="d7fc7c9fbf00343f" providerId="Windows Live" clId="Web-{F5DB8BAF-1E1E-4C37-B3C5-C8DB15466D41}" dt="2017-11-30T20:13:44.479" v="447"/>
      <pc:docMkLst>
        <pc:docMk/>
      </pc:docMkLst>
      <pc:sldChg chg="delSp">
        <pc:chgData name="Guest" userId="d7fc7c9fbf00343f" providerId="Windows Live" clId="Web-{F5DB8BAF-1E1E-4C37-B3C5-C8DB15466D41}" dt="2017-11-30T19:17:56.547" v="0"/>
        <pc:sldMkLst>
          <pc:docMk/>
          <pc:sldMk cId="2975299126" sldId="262"/>
        </pc:sldMkLst>
        <pc:spChg chg="del">
          <ac:chgData name="Guest" userId="d7fc7c9fbf00343f" providerId="Windows Live" clId="Web-{F5DB8BAF-1E1E-4C37-B3C5-C8DB15466D41}" dt="2017-11-30T19:17:56.547" v="0"/>
          <ac:spMkLst>
            <pc:docMk/>
            <pc:sldMk cId="2975299126" sldId="262"/>
            <ac:spMk id="8" creationId="{A8495331-B143-4157-9FFE-A14AF7895DD2}"/>
          </ac:spMkLst>
        </pc:spChg>
      </pc:sldChg>
      <pc:sldChg chg="addSp delSp modSp">
        <pc:chgData name="Guest" userId="d7fc7c9fbf00343f" providerId="Windows Live" clId="Web-{F5DB8BAF-1E1E-4C37-B3C5-C8DB15466D41}" dt="2017-11-30T19:44:04.037" v="211"/>
        <pc:sldMkLst>
          <pc:docMk/>
          <pc:sldMk cId="3807555951" sldId="275"/>
        </pc:sldMkLst>
        <pc:spChg chg="del">
          <ac:chgData name="Guest" userId="d7fc7c9fbf00343f" providerId="Windows Live" clId="Web-{F5DB8BAF-1E1E-4C37-B3C5-C8DB15466D41}" dt="2017-11-30T19:43:41.881" v="208"/>
          <ac:spMkLst>
            <pc:docMk/>
            <pc:sldMk cId="3807555951" sldId="275"/>
            <ac:spMk id="3" creationId="{CEE216F6-F01C-484C-8F47-5236BC9E2138}"/>
          </ac:spMkLst>
        </pc:spChg>
        <pc:picChg chg="add mod ord">
          <ac:chgData name="Guest" userId="d7fc7c9fbf00343f" providerId="Windows Live" clId="Web-{F5DB8BAF-1E1E-4C37-B3C5-C8DB15466D41}" dt="2017-11-30T19:44:04.037" v="211"/>
          <ac:picMkLst>
            <pc:docMk/>
            <pc:sldMk cId="3807555951" sldId="275"/>
            <ac:picMk id="4" creationId="{9F6E96FF-D87A-41FB-9002-CDCECD4B51DE}"/>
          </ac:picMkLst>
        </pc:picChg>
      </pc:sldChg>
      <pc:sldChg chg="modSp">
        <pc:chgData name="Guest" userId="d7fc7c9fbf00343f" providerId="Windows Live" clId="Web-{F5DB8BAF-1E1E-4C37-B3C5-C8DB15466D41}" dt="2017-11-30T20:13:44.479" v="446"/>
        <pc:sldMkLst>
          <pc:docMk/>
          <pc:sldMk cId="946995557" sldId="276"/>
        </pc:sldMkLst>
        <pc:spChg chg="mod">
          <ac:chgData name="Guest" userId="d7fc7c9fbf00343f" providerId="Windows Live" clId="Web-{F5DB8BAF-1E1E-4C37-B3C5-C8DB15466D41}" dt="2017-11-30T20:13:44.479" v="446"/>
          <ac:spMkLst>
            <pc:docMk/>
            <pc:sldMk cId="946995557" sldId="276"/>
            <ac:spMk id="3" creationId="{74818528-0E5B-4EA8-91CB-ACFD7BDA5291}"/>
          </ac:spMkLst>
        </pc:spChg>
      </pc:sldChg>
    </pc:docChg>
  </pc:docChgLst>
  <pc:docChgLst>
    <pc:chgData name="Guest" userId="d7fc7c9fbf00343f" providerId="Windows Live" clId="Web-{F8E12F5E-C043-488C-B5F6-86C165BC5D3B}"/>
    <pc:docChg chg="modSld">
      <pc:chgData name="Guest" userId="d7fc7c9fbf00343f" providerId="Windows Live" clId="Web-{F8E12F5E-C043-488C-B5F6-86C165BC5D3B}" dt="2017-12-01T16:53:33.663" v="8"/>
      <pc:docMkLst>
        <pc:docMk/>
      </pc:docMkLst>
      <pc:sldChg chg="modSp">
        <pc:chgData name="Guest" userId="d7fc7c9fbf00343f" providerId="Windows Live" clId="Web-{F8E12F5E-C043-488C-B5F6-86C165BC5D3B}" dt="2017-12-01T16:53:32.679" v="6"/>
        <pc:sldMkLst>
          <pc:docMk/>
          <pc:sldMk cId="3016460443" sldId="257"/>
        </pc:sldMkLst>
        <pc:spChg chg="mod">
          <ac:chgData name="Guest" userId="d7fc7c9fbf00343f" providerId="Windows Live" clId="Web-{F8E12F5E-C043-488C-B5F6-86C165BC5D3B}" dt="2017-12-01T16:53:32.679" v="6"/>
          <ac:spMkLst>
            <pc:docMk/>
            <pc:sldMk cId="3016460443" sldId="257"/>
            <ac:spMk id="4" creationId="{58551D05-673B-4DF9-87F8-789B9972D0D2}"/>
          </ac:spMkLst>
        </pc:spChg>
      </pc:sldChg>
    </pc:docChg>
  </pc:docChgLst>
  <pc:docChgLst>
    <pc:chgData name="Peter Harlan" userId="a82bf2d862d389cf" providerId="Windows Live" clId="Web-{5387BA5B-6195-4363-BB79-E544988B97F5}"/>
    <pc:docChg chg="modSld">
      <pc:chgData name="Peter Harlan" userId="a82bf2d862d389cf" providerId="Windows Live" clId="Web-{5387BA5B-6195-4363-BB79-E544988B97F5}" dt="2017-12-01T04:29:34.336" v="115"/>
      <pc:docMkLst>
        <pc:docMk/>
      </pc:docMkLst>
      <pc:sldChg chg="modSp">
        <pc:chgData name="Peter Harlan" userId="a82bf2d862d389cf" providerId="Windows Live" clId="Web-{5387BA5B-6195-4363-BB79-E544988B97F5}" dt="2017-12-01T04:27:54.089" v="10"/>
        <pc:sldMkLst>
          <pc:docMk/>
          <pc:sldMk cId="1106481573" sldId="291"/>
        </pc:sldMkLst>
        <pc:spChg chg="mod">
          <ac:chgData name="Peter Harlan" userId="a82bf2d862d389cf" providerId="Windows Live" clId="Web-{5387BA5B-6195-4363-BB79-E544988B97F5}" dt="2017-12-01T04:27:54.089" v="10"/>
          <ac:spMkLst>
            <pc:docMk/>
            <pc:sldMk cId="1106481573" sldId="291"/>
            <ac:spMk id="3" creationId="{A9CBFCE3-CB45-4C3B-9787-91A7E24602F6}"/>
          </ac:spMkLst>
        </pc:spChg>
      </pc:sldChg>
      <pc:sldChg chg="modSp">
        <pc:chgData name="Peter Harlan" userId="a82bf2d862d389cf" providerId="Windows Live" clId="Web-{5387BA5B-6195-4363-BB79-E544988B97F5}" dt="2017-12-01T04:29:34.336" v="114"/>
        <pc:sldMkLst>
          <pc:docMk/>
          <pc:sldMk cId="3597491056" sldId="292"/>
        </pc:sldMkLst>
        <pc:spChg chg="mod">
          <ac:chgData name="Peter Harlan" userId="a82bf2d862d389cf" providerId="Windows Live" clId="Web-{5387BA5B-6195-4363-BB79-E544988B97F5}" dt="2017-12-01T04:29:34.336" v="114"/>
          <ac:spMkLst>
            <pc:docMk/>
            <pc:sldMk cId="3597491056" sldId="292"/>
            <ac:spMk id="3" creationId="{6008721C-57A2-4E9F-93BC-7D23FB23178D}"/>
          </ac:spMkLst>
        </pc:spChg>
      </pc:sldChg>
    </pc:docChg>
  </pc:docChgLst>
  <pc:docChgLst>
    <pc:chgData name="Steven Booth" userId="2113cc0b799d1e76" providerId="Windows Live" clId="Web-{EA2C09ED-6166-42EF-B4C3-E35C84ED03DB}"/>
    <pc:docChg chg="modSld">
      <pc:chgData name="Steven Booth" userId="2113cc0b799d1e76" providerId="Windows Live" clId="Web-{EA2C09ED-6166-42EF-B4C3-E35C84ED03DB}" dt="2017-12-01T04:36:09.779" v="506"/>
      <pc:docMkLst>
        <pc:docMk/>
      </pc:docMkLst>
      <pc:sldChg chg="modSp">
        <pc:chgData name="Steven Booth" userId="2113cc0b799d1e76" providerId="Windows Live" clId="Web-{EA2C09ED-6166-42EF-B4C3-E35C84ED03DB}" dt="2017-12-01T04:18:08.705" v="472"/>
        <pc:sldMkLst>
          <pc:docMk/>
          <pc:sldMk cId="2347364263" sldId="274"/>
        </pc:sldMkLst>
        <pc:spChg chg="mod">
          <ac:chgData name="Steven Booth" userId="2113cc0b799d1e76" providerId="Windows Live" clId="Web-{EA2C09ED-6166-42EF-B4C3-E35C84ED03DB}" dt="2017-12-01T04:18:08.705" v="472"/>
          <ac:spMkLst>
            <pc:docMk/>
            <pc:sldMk cId="2347364263" sldId="274"/>
            <ac:spMk id="3" creationId="{78F75F61-79DB-47F4-8521-EDE0C5503BB4}"/>
          </ac:spMkLst>
        </pc:spChg>
      </pc:sldChg>
      <pc:sldChg chg="modNotes">
        <pc:chgData name="Steven Booth" userId="2113cc0b799d1e76" providerId="Windows Live" clId="Web-{EA2C09ED-6166-42EF-B4C3-E35C84ED03DB}" dt="2017-12-01T04:20:31.937" v="504"/>
        <pc:sldMkLst>
          <pc:docMk/>
          <pc:sldMk cId="582609225" sldId="285"/>
        </pc:sldMkLst>
      </pc:sldChg>
      <pc:sldChg chg="modNotes">
        <pc:chgData name="Steven Booth" userId="2113cc0b799d1e76" providerId="Windows Live" clId="Web-{EA2C09ED-6166-42EF-B4C3-E35C84ED03DB}" dt="2017-12-01T04:36:09.779" v="506"/>
        <pc:sldMkLst>
          <pc:docMk/>
          <pc:sldMk cId="3021396905" sldId="287"/>
        </pc:sldMkLst>
      </pc:sldChg>
    </pc:docChg>
  </pc:docChgLst>
  <pc:docChgLst>
    <pc:chgData name="Michelle Schapmire" userId="8c0e444ae0ca2217" providerId="LiveId" clId="{B111E249-8316-4F55-A900-3809C1C30382}"/>
    <pc:docChg chg="undo redo custSel addSld delSld modSld sldOrd">
      <pc:chgData name="Michelle Schapmire" userId="8c0e444ae0ca2217" providerId="LiveId" clId="{B111E249-8316-4F55-A900-3809C1C30382}" dt="2017-12-01T16:40:38.163" v="6535" actId="20577"/>
      <pc:docMkLst>
        <pc:docMk/>
      </pc:docMkLst>
      <pc:sldChg chg="modSp">
        <pc:chgData name="Michelle Schapmire" userId="8c0e444ae0ca2217" providerId="LiveId" clId="{B111E249-8316-4F55-A900-3809C1C30382}" dt="2017-12-01T16:25:10.480" v="6260" actId="27636"/>
        <pc:sldMkLst>
          <pc:docMk/>
          <pc:sldMk cId="3016460443" sldId="257"/>
        </pc:sldMkLst>
        <pc:spChg chg="mod">
          <ac:chgData name="Michelle Schapmire" userId="8c0e444ae0ca2217" providerId="LiveId" clId="{B111E249-8316-4F55-A900-3809C1C30382}" dt="2017-11-29T21:08:43.473" v="540" actId="27636"/>
          <ac:spMkLst>
            <pc:docMk/>
            <pc:sldMk cId="3016460443" sldId="257"/>
            <ac:spMk id="3" creationId="{7B6E8C67-3DDB-4217-AD8E-707B9BC13395}"/>
          </ac:spMkLst>
        </pc:spChg>
        <pc:spChg chg="mod">
          <ac:chgData name="Michelle Schapmire" userId="8c0e444ae0ca2217" providerId="LiveId" clId="{B111E249-8316-4F55-A900-3809C1C30382}" dt="2017-12-01T16:25:10.480" v="6260" actId="27636"/>
          <ac:spMkLst>
            <pc:docMk/>
            <pc:sldMk cId="3016460443" sldId="257"/>
            <ac:spMk id="4" creationId="{58551D05-673B-4DF9-87F8-789B9972D0D2}"/>
          </ac:spMkLst>
        </pc:spChg>
      </pc:sldChg>
      <pc:sldChg chg="addSp delSp modSp add">
        <pc:chgData name="Michelle Schapmire" userId="8c0e444ae0ca2217" providerId="LiveId" clId="{B111E249-8316-4F55-A900-3809C1C30382}" dt="2017-11-29T22:00:46.271" v="3217" actId="20577"/>
        <pc:sldMkLst>
          <pc:docMk/>
          <pc:sldMk cId="1576222184" sldId="258"/>
        </pc:sldMkLst>
        <pc:spChg chg="mod">
          <ac:chgData name="Michelle Schapmire" userId="8c0e444ae0ca2217" providerId="LiveId" clId="{B111E249-8316-4F55-A900-3809C1C30382}" dt="2017-11-29T21:09:22.901" v="569" actId="20577"/>
          <ac:spMkLst>
            <pc:docMk/>
            <pc:sldMk cId="1576222184" sldId="258"/>
            <ac:spMk id="2" creationId="{34A3C1FB-E3B1-4FA6-91B6-937DD6EF51C9}"/>
          </ac:spMkLst>
        </pc:spChg>
        <pc:spChg chg="add del mod">
          <ac:chgData name="Michelle Schapmire" userId="8c0e444ae0ca2217" providerId="LiveId" clId="{B111E249-8316-4F55-A900-3809C1C30382}" dt="2017-11-29T21:58:56.929" v="3019" actId="14"/>
          <ac:spMkLst>
            <pc:docMk/>
            <pc:sldMk cId="1576222184" sldId="258"/>
            <ac:spMk id="3" creationId="{5FCF2CF4-D6DD-496E-887E-31450B4AE838}"/>
          </ac:spMkLst>
        </pc:spChg>
        <pc:spChg chg="add del mod">
          <ac:chgData name="Michelle Schapmire" userId="8c0e444ae0ca2217" providerId="LiveId" clId="{B111E249-8316-4F55-A900-3809C1C30382}" dt="2017-11-29T21:52:58.385" v="2587" actId="20577"/>
          <ac:spMkLst>
            <pc:docMk/>
            <pc:sldMk cId="1576222184" sldId="258"/>
            <ac:spMk id="4" creationId="{2F2F893A-AE5B-47BA-8BCA-211CD7B65DDD}"/>
          </ac:spMkLst>
        </pc:spChg>
        <pc:spChg chg="add del mod">
          <ac:chgData name="Michelle Schapmire" userId="8c0e444ae0ca2217" providerId="LiveId" clId="{B111E249-8316-4F55-A900-3809C1C30382}" dt="2017-11-29T21:52:58.385" v="2587" actId="20577"/>
          <ac:spMkLst>
            <pc:docMk/>
            <pc:sldMk cId="1576222184" sldId="258"/>
            <ac:spMk id="5" creationId="{CD0F5D74-A564-4342-8DFB-ACF78C34ED62}"/>
          </ac:spMkLst>
        </pc:spChg>
        <pc:spChg chg="add del mod">
          <ac:chgData name="Michelle Schapmire" userId="8c0e444ae0ca2217" providerId="LiveId" clId="{B111E249-8316-4F55-A900-3809C1C30382}" dt="2017-11-29T21:52:57.738" v="2586" actId="20577"/>
          <ac:spMkLst>
            <pc:docMk/>
            <pc:sldMk cId="1576222184" sldId="258"/>
            <ac:spMk id="6" creationId="{25BBA276-9307-4073-9D97-41EB5004B6B8}"/>
          </ac:spMkLst>
        </pc:spChg>
        <pc:spChg chg="add del mod">
          <ac:chgData name="Michelle Schapmire" userId="8c0e444ae0ca2217" providerId="LiveId" clId="{B111E249-8316-4F55-A900-3809C1C30382}" dt="2017-11-29T21:52:57.738" v="2586" actId="20577"/>
          <ac:spMkLst>
            <pc:docMk/>
            <pc:sldMk cId="1576222184" sldId="258"/>
            <ac:spMk id="7" creationId="{3A5E579F-6EA6-46FC-A721-A0C5D6187A34}"/>
          </ac:spMkLst>
        </pc:spChg>
        <pc:spChg chg="add del mod">
          <ac:chgData name="Michelle Schapmire" userId="8c0e444ae0ca2217" providerId="LiveId" clId="{B111E249-8316-4F55-A900-3809C1C30382}" dt="2017-11-29T21:52:57.738" v="2586" actId="20577"/>
          <ac:spMkLst>
            <pc:docMk/>
            <pc:sldMk cId="1576222184" sldId="258"/>
            <ac:spMk id="8" creationId="{3F0FE2E7-6F86-4F24-BFD9-0C4F0D99103E}"/>
          </ac:spMkLst>
        </pc:spChg>
        <pc:spChg chg="add del mod">
          <ac:chgData name="Michelle Schapmire" userId="8c0e444ae0ca2217" providerId="LiveId" clId="{B111E249-8316-4F55-A900-3809C1C30382}" dt="2017-11-29T21:52:57.738" v="2586" actId="20577"/>
          <ac:spMkLst>
            <pc:docMk/>
            <pc:sldMk cId="1576222184" sldId="258"/>
            <ac:spMk id="9" creationId="{89B1CEE5-C741-4B07-98DA-5168355D7F29}"/>
          </ac:spMkLst>
        </pc:spChg>
        <pc:spChg chg="add mod">
          <ac:chgData name="Michelle Schapmire" userId="8c0e444ae0ca2217" providerId="LiveId" clId="{B111E249-8316-4F55-A900-3809C1C30382}" dt="2017-11-29T22:00:46.271" v="3217" actId="20577"/>
          <ac:spMkLst>
            <pc:docMk/>
            <pc:sldMk cId="1576222184" sldId="258"/>
            <ac:spMk id="10" creationId="{CBDCF29C-C97D-487C-A8BA-3ADBC1ADDAAF}"/>
          </ac:spMkLst>
        </pc:spChg>
      </pc:sldChg>
      <pc:sldChg chg="addSp delSp modSp add del">
        <pc:chgData name="Michelle Schapmire" userId="8c0e444ae0ca2217" providerId="LiveId" clId="{B111E249-8316-4F55-A900-3809C1C30382}" dt="2017-11-29T22:28:57.604" v="4712" actId="2696"/>
        <pc:sldMkLst>
          <pc:docMk/>
          <pc:sldMk cId="3889066442" sldId="259"/>
        </pc:sldMkLst>
        <pc:spChg chg="mod">
          <ac:chgData name="Michelle Schapmire" userId="8c0e444ae0ca2217" providerId="LiveId" clId="{B111E249-8316-4F55-A900-3809C1C30382}" dt="2017-11-29T22:03:38.745" v="3390" actId="20577"/>
          <ac:spMkLst>
            <pc:docMk/>
            <pc:sldMk cId="3889066442" sldId="259"/>
            <ac:spMk id="2" creationId="{EE2A6082-D046-4B4C-891B-E0FD18EA562F}"/>
          </ac:spMkLst>
        </pc:spChg>
        <pc:spChg chg="mod">
          <ac:chgData name="Michelle Schapmire" userId="8c0e444ae0ca2217" providerId="LiveId" clId="{B111E249-8316-4F55-A900-3809C1C30382}" dt="2017-11-29T22:05:39.251" v="3411" actId="20577"/>
          <ac:spMkLst>
            <pc:docMk/>
            <pc:sldMk cId="3889066442" sldId="259"/>
            <ac:spMk id="3" creationId="{BB9DD95D-FE61-4B31-A63D-C6B868E474E3}"/>
          </ac:spMkLst>
        </pc:spChg>
        <pc:spChg chg="add del mod">
          <ac:chgData name="Michelle Schapmire" userId="8c0e444ae0ca2217" providerId="LiveId" clId="{B111E249-8316-4F55-A900-3809C1C30382}" dt="2017-11-29T22:03:34.246" v="3379" actId="2696"/>
          <ac:spMkLst>
            <pc:docMk/>
            <pc:sldMk cId="3889066442" sldId="259"/>
            <ac:spMk id="4" creationId="{0A432847-B64B-4DC0-BCC3-FA262FBABD00}"/>
          </ac:spMkLst>
        </pc:spChg>
        <pc:spChg chg="add del mod">
          <ac:chgData name="Michelle Schapmire" userId="8c0e444ae0ca2217" providerId="LiveId" clId="{B111E249-8316-4F55-A900-3809C1C30382}" dt="2017-11-29T22:03:34.246" v="3379" actId="2696"/>
          <ac:spMkLst>
            <pc:docMk/>
            <pc:sldMk cId="3889066442" sldId="259"/>
            <ac:spMk id="5" creationId="{AEB0C0D6-9490-4385-B551-AC05B9A6BC77}"/>
          </ac:spMkLst>
        </pc:spChg>
        <pc:spChg chg="add del mod">
          <ac:chgData name="Michelle Schapmire" userId="8c0e444ae0ca2217" providerId="LiveId" clId="{B111E249-8316-4F55-A900-3809C1C30382}" dt="2017-11-29T22:03:34.246" v="3379" actId="2696"/>
          <ac:spMkLst>
            <pc:docMk/>
            <pc:sldMk cId="3889066442" sldId="259"/>
            <ac:spMk id="6" creationId="{2FB5D52A-BB06-4825-860E-AA55EA39B3A4}"/>
          </ac:spMkLst>
        </pc:spChg>
      </pc:sldChg>
      <pc:sldChg chg="addSp delSp modSp add">
        <pc:chgData name="Michelle Schapmire" userId="8c0e444ae0ca2217" providerId="LiveId" clId="{B111E249-8316-4F55-A900-3809C1C30382}" dt="2017-12-01T16:25:10.524" v="6262" actId="27636"/>
        <pc:sldMkLst>
          <pc:docMk/>
          <pc:sldMk cId="3666705417" sldId="260"/>
        </pc:sldMkLst>
        <pc:spChg chg="mod">
          <ac:chgData name="Michelle Schapmire" userId="8c0e444ae0ca2217" providerId="LiveId" clId="{B111E249-8316-4F55-A900-3809C1C30382}" dt="2017-11-29T21:11:35.209" v="623" actId="20577"/>
          <ac:spMkLst>
            <pc:docMk/>
            <pc:sldMk cId="3666705417" sldId="260"/>
            <ac:spMk id="2" creationId="{4F476B5A-E6D4-4B0A-8589-A6DAE578EF52}"/>
          </ac:spMkLst>
        </pc:spChg>
        <pc:spChg chg="del">
          <ac:chgData name="Michelle Schapmire" userId="8c0e444ae0ca2217" providerId="LiveId" clId="{B111E249-8316-4F55-A900-3809C1C30382}" dt="2017-11-29T22:06:21.345" v="3412" actId="27636"/>
          <ac:spMkLst>
            <pc:docMk/>
            <pc:sldMk cId="3666705417" sldId="260"/>
            <ac:spMk id="3" creationId="{DE1378A4-ECCD-404A-A357-D2427DFBF2BE}"/>
          </ac:spMkLst>
        </pc:spChg>
        <pc:spChg chg="add del mod">
          <ac:chgData name="Michelle Schapmire" userId="8c0e444ae0ca2217" providerId="LiveId" clId="{B111E249-8316-4F55-A900-3809C1C30382}" dt="2017-11-29T22:06:27.067" v="3413" actId="27636"/>
          <ac:spMkLst>
            <pc:docMk/>
            <pc:sldMk cId="3666705417" sldId="260"/>
            <ac:spMk id="4" creationId="{BC22174E-A709-4CEA-B2AA-91A7E8BC46CA}"/>
          </ac:spMkLst>
        </pc:spChg>
        <pc:spChg chg="add del mod">
          <ac:chgData name="Michelle Schapmire" userId="8c0e444ae0ca2217" providerId="LiveId" clId="{B111E249-8316-4F55-A900-3809C1C30382}" dt="2017-11-29T22:06:27.067" v="3413" actId="27636"/>
          <ac:spMkLst>
            <pc:docMk/>
            <pc:sldMk cId="3666705417" sldId="260"/>
            <ac:spMk id="5" creationId="{2A029CD4-EE5A-420F-95B7-7BEE15FFFB3C}"/>
          </ac:spMkLst>
        </pc:spChg>
        <pc:spChg chg="add del mod">
          <ac:chgData name="Michelle Schapmire" userId="8c0e444ae0ca2217" providerId="LiveId" clId="{B111E249-8316-4F55-A900-3809C1C30382}" dt="2017-11-29T22:06:27.067" v="3413" actId="27636"/>
          <ac:spMkLst>
            <pc:docMk/>
            <pc:sldMk cId="3666705417" sldId="260"/>
            <ac:spMk id="6" creationId="{FE9F1B07-E909-4D7D-B22A-FBADB5615440}"/>
          </ac:spMkLst>
        </pc:spChg>
        <pc:spChg chg="add del mod">
          <ac:chgData name="Michelle Schapmire" userId="8c0e444ae0ca2217" providerId="LiveId" clId="{B111E249-8316-4F55-A900-3809C1C30382}" dt="2017-11-29T22:06:27.067" v="3413" actId="27636"/>
          <ac:spMkLst>
            <pc:docMk/>
            <pc:sldMk cId="3666705417" sldId="260"/>
            <ac:spMk id="7" creationId="{3C879A81-9C4C-4F37-8C15-B3031C78B6B8}"/>
          </ac:spMkLst>
        </pc:spChg>
        <pc:spChg chg="add mod">
          <ac:chgData name="Michelle Schapmire" userId="8c0e444ae0ca2217" providerId="LiveId" clId="{B111E249-8316-4F55-A900-3809C1C30382}" dt="2017-12-01T16:25:10.524" v="6262" actId="27636"/>
          <ac:spMkLst>
            <pc:docMk/>
            <pc:sldMk cId="3666705417" sldId="260"/>
            <ac:spMk id="8" creationId="{570D74B3-9671-4707-81C1-9644493396A1}"/>
          </ac:spMkLst>
        </pc:spChg>
        <pc:spChg chg="add mod">
          <ac:chgData name="Michelle Schapmire" userId="8c0e444ae0ca2217" providerId="LiveId" clId="{B111E249-8316-4F55-A900-3809C1C30382}" dt="2017-11-29T22:13:26.666" v="4438" actId="20577"/>
          <ac:spMkLst>
            <pc:docMk/>
            <pc:sldMk cId="3666705417" sldId="260"/>
            <ac:spMk id="9" creationId="{442B1DC8-DA5E-4DDA-B62A-5D5276E355C7}"/>
          </ac:spMkLst>
        </pc:spChg>
      </pc:sldChg>
      <pc:sldChg chg="add del">
        <pc:chgData name="Michelle Schapmire" userId="8c0e444ae0ca2217" providerId="LiveId" clId="{B111E249-8316-4F55-A900-3809C1C30382}" dt="2017-11-29T21:12:37.341" v="627" actId="2696"/>
        <pc:sldMkLst>
          <pc:docMk/>
          <pc:sldMk cId="1847262509" sldId="261"/>
        </pc:sldMkLst>
      </pc:sldChg>
      <pc:sldChg chg="addSp delSp modSp add">
        <pc:chgData name="Michelle Schapmire" userId="8c0e444ae0ca2217" providerId="LiveId" clId="{B111E249-8316-4F55-A900-3809C1C30382}" dt="2017-11-30T03:45:20.115" v="4949" actId="1076"/>
        <pc:sldMkLst>
          <pc:docMk/>
          <pc:sldMk cId="3248035899" sldId="261"/>
        </pc:sldMkLst>
        <pc:spChg chg="mod">
          <ac:chgData name="Michelle Schapmire" userId="8c0e444ae0ca2217" providerId="LiveId" clId="{B111E249-8316-4F55-A900-3809C1C30382}" dt="2017-11-30T03:45:20.115" v="4949" actId="1076"/>
          <ac:spMkLst>
            <pc:docMk/>
            <pc:sldMk cId="3248035899" sldId="261"/>
            <ac:spMk id="2" creationId="{7B6CCA1D-B057-4A4C-8F2B-9959C5AC94DC}"/>
          </ac:spMkLst>
        </pc:spChg>
        <pc:spChg chg="del">
          <ac:chgData name="Michelle Schapmire" userId="8c0e444ae0ca2217" providerId="LiveId" clId="{B111E249-8316-4F55-A900-3809C1C30382}" dt="2017-11-29T22:34:39.672" v="4772" actId="20577"/>
          <ac:spMkLst>
            <pc:docMk/>
            <pc:sldMk cId="3248035899" sldId="261"/>
            <ac:spMk id="3" creationId="{F6444CF2-D90A-40E5-AD33-D44D3FA746BE}"/>
          </ac:spMkLst>
        </pc:spChg>
        <pc:graphicFrameChg chg="add mod modGraphic">
          <ac:chgData name="Michelle Schapmire" userId="8c0e444ae0ca2217" providerId="LiveId" clId="{B111E249-8316-4F55-A900-3809C1C30382}" dt="2017-11-29T22:35:48.411" v="4783" actId="20577"/>
          <ac:graphicFrameMkLst>
            <pc:docMk/>
            <pc:sldMk cId="3248035899" sldId="261"/>
            <ac:graphicFrameMk id="4" creationId="{3C0332FF-D0AA-459D-A80C-28349FA19D2A}"/>
          </ac:graphicFrameMkLst>
        </pc:graphicFrameChg>
      </pc:sldChg>
      <pc:sldChg chg="add del">
        <pc:chgData name="Michelle Schapmire" userId="8c0e444ae0ca2217" providerId="LiveId" clId="{B111E249-8316-4F55-A900-3809C1C30382}" dt="2017-11-29T21:12:06.960" v="625" actId="2696"/>
        <pc:sldMkLst>
          <pc:docMk/>
          <pc:sldMk cId="3283149711" sldId="261"/>
        </pc:sldMkLst>
      </pc:sldChg>
      <pc:sldChg chg="addSp delSp modSp add">
        <pc:chgData name="Michelle Schapmire" userId="8c0e444ae0ca2217" providerId="LiveId" clId="{B111E249-8316-4F55-A900-3809C1C30382}" dt="2017-11-30T03:45:36.984" v="4950" actId="1076"/>
        <pc:sldMkLst>
          <pc:docMk/>
          <pc:sldMk cId="2975299126" sldId="262"/>
        </pc:sldMkLst>
        <pc:spChg chg="mod">
          <ac:chgData name="Michelle Schapmire" userId="8c0e444ae0ca2217" providerId="LiveId" clId="{B111E249-8316-4F55-A900-3809C1C30382}" dt="2017-11-30T03:45:36.984" v="4950" actId="1076"/>
          <ac:spMkLst>
            <pc:docMk/>
            <pc:sldMk cId="2975299126" sldId="262"/>
            <ac:spMk id="2" creationId="{C72720AA-BBBC-4B71-A259-BE498C486A1B}"/>
          </ac:spMkLst>
        </pc:spChg>
        <pc:spChg chg="del">
          <ac:chgData name="Michelle Schapmire" userId="8c0e444ae0ca2217" providerId="LiveId" clId="{B111E249-8316-4F55-A900-3809C1C30382}" dt="2017-11-29T22:43:26.743" v="4883" actId="1076"/>
          <ac:spMkLst>
            <pc:docMk/>
            <pc:sldMk cId="2975299126" sldId="262"/>
            <ac:spMk id="3" creationId="{2A6A16D4-383F-4C49-9768-E69750EAFCDF}"/>
          </ac:spMkLst>
        </pc:spChg>
        <pc:spChg chg="add del mod">
          <ac:chgData name="Michelle Schapmire" userId="8c0e444ae0ca2217" providerId="LiveId" clId="{B111E249-8316-4F55-A900-3809C1C30382}" dt="2017-11-29T22:44:02.542" v="4886" actId="1076"/>
          <ac:spMkLst>
            <pc:docMk/>
            <pc:sldMk cId="2975299126" sldId="262"/>
            <ac:spMk id="4" creationId="{688780CF-7122-4E76-9519-BF88FFF5FA89}"/>
          </ac:spMkLst>
        </pc:spChg>
        <pc:spChg chg="add mod">
          <ac:chgData name="Michelle Schapmire" userId="8c0e444ae0ca2217" providerId="LiveId" clId="{B111E249-8316-4F55-A900-3809C1C30382}" dt="2017-11-29T22:44:15.412" v="4887" actId="478"/>
          <ac:spMkLst>
            <pc:docMk/>
            <pc:sldMk cId="2975299126" sldId="262"/>
            <ac:spMk id="8" creationId="{A8495331-B143-4157-9FFE-A14AF7895DD2}"/>
          </ac:spMkLst>
        </pc:spChg>
        <pc:picChg chg="add del mod">
          <ac:chgData name="Michelle Schapmire" userId="8c0e444ae0ca2217" providerId="LiveId" clId="{B111E249-8316-4F55-A900-3809C1C30382}" dt="2017-11-29T22:44:00.480" v="4885" actId="1076"/>
          <ac:picMkLst>
            <pc:docMk/>
            <pc:sldMk cId="2975299126" sldId="262"/>
            <ac:picMk id="5" creationId="{DB022A52-1078-4F4B-8267-7620A5447DBE}"/>
          </ac:picMkLst>
        </pc:picChg>
        <pc:picChg chg="add del mod">
          <ac:chgData name="Michelle Schapmire" userId="8c0e444ae0ca2217" providerId="LiveId" clId="{B111E249-8316-4F55-A900-3809C1C30382}" dt="2017-11-29T22:44:15.412" v="4887" actId="478"/>
          <ac:picMkLst>
            <pc:docMk/>
            <pc:sldMk cId="2975299126" sldId="262"/>
            <ac:picMk id="6" creationId="{5DE988F8-93E1-4A74-9950-6239C6D6AA05}"/>
          </ac:picMkLst>
        </pc:picChg>
        <pc:picChg chg="add del mod">
          <ac:chgData name="Michelle Schapmire" userId="8c0e444ae0ca2217" providerId="LiveId" clId="{B111E249-8316-4F55-A900-3809C1C30382}" dt="2017-11-29T22:44:32.504" v="4891" actId="1076"/>
          <ac:picMkLst>
            <pc:docMk/>
            <pc:sldMk cId="2975299126" sldId="262"/>
            <ac:picMk id="9" creationId="{144147A3-9098-4598-88B0-BB85BA206BDB}"/>
          </ac:picMkLst>
        </pc:picChg>
        <pc:picChg chg="add del mod">
          <ac:chgData name="Michelle Schapmire" userId="8c0e444ae0ca2217" providerId="LiveId" clId="{B111E249-8316-4F55-A900-3809C1C30382}" dt="2017-11-29T22:44:32.504" v="4891" actId="1076"/>
          <ac:picMkLst>
            <pc:docMk/>
            <pc:sldMk cId="2975299126" sldId="262"/>
            <ac:picMk id="10" creationId="{24952CA9-CD8B-4920-863E-72982FA07AA5}"/>
          </ac:picMkLst>
        </pc:picChg>
        <pc:picChg chg="add del mod">
          <ac:chgData name="Michelle Schapmire" userId="8c0e444ae0ca2217" providerId="LiveId" clId="{B111E249-8316-4F55-A900-3809C1C30382}" dt="2017-11-29T22:44:32.504" v="4891" actId="1076"/>
          <ac:picMkLst>
            <pc:docMk/>
            <pc:sldMk cId="2975299126" sldId="262"/>
            <ac:picMk id="11" creationId="{595D98C1-EF47-43FF-8306-F500746B3CD4}"/>
          </ac:picMkLst>
        </pc:picChg>
        <pc:picChg chg="add del mod">
          <ac:chgData name="Michelle Schapmire" userId="8c0e444ae0ca2217" providerId="LiveId" clId="{B111E249-8316-4F55-A900-3809C1C30382}" dt="2017-11-29T22:44:32.504" v="4891" actId="1076"/>
          <ac:picMkLst>
            <pc:docMk/>
            <pc:sldMk cId="2975299126" sldId="262"/>
            <ac:picMk id="12" creationId="{21F677E3-6087-471A-B98D-EAA81934C1EA}"/>
          </ac:picMkLst>
        </pc:picChg>
        <pc:picChg chg="add mod">
          <ac:chgData name="Michelle Schapmire" userId="8c0e444ae0ca2217" providerId="LiveId" clId="{B111E249-8316-4F55-A900-3809C1C30382}" dt="2017-11-29T22:45:09.809" v="4897" actId="1076"/>
          <ac:picMkLst>
            <pc:docMk/>
            <pc:sldMk cId="2975299126" sldId="262"/>
            <ac:picMk id="13" creationId="{FC55E7C4-D555-4B65-9990-6773E03413ED}"/>
          </ac:picMkLst>
        </pc:picChg>
        <pc:picChg chg="add mod">
          <ac:chgData name="Michelle Schapmire" userId="8c0e444ae0ca2217" providerId="LiveId" clId="{B111E249-8316-4F55-A900-3809C1C30382}" dt="2017-11-29T22:45:09.809" v="4897" actId="1076"/>
          <ac:picMkLst>
            <pc:docMk/>
            <pc:sldMk cId="2975299126" sldId="262"/>
            <ac:picMk id="14" creationId="{2B771C05-1A55-42D6-937C-A50F31E74795}"/>
          </ac:picMkLst>
        </pc:picChg>
        <pc:picChg chg="add mod">
          <ac:chgData name="Michelle Schapmire" userId="8c0e444ae0ca2217" providerId="LiveId" clId="{B111E249-8316-4F55-A900-3809C1C30382}" dt="2017-11-29T22:45:09.809" v="4897" actId="1076"/>
          <ac:picMkLst>
            <pc:docMk/>
            <pc:sldMk cId="2975299126" sldId="262"/>
            <ac:picMk id="15" creationId="{0B45818A-7FA9-4DB7-9A68-83842DFF68BF}"/>
          </ac:picMkLst>
        </pc:picChg>
        <pc:picChg chg="add mod">
          <ac:chgData name="Michelle Schapmire" userId="8c0e444ae0ca2217" providerId="LiveId" clId="{B111E249-8316-4F55-A900-3809C1C30382}" dt="2017-11-29T22:45:09.809" v="4897" actId="1076"/>
          <ac:picMkLst>
            <pc:docMk/>
            <pc:sldMk cId="2975299126" sldId="262"/>
            <ac:picMk id="16" creationId="{616385C0-F7CF-41A0-AE2B-A11F894DDB5F}"/>
          </ac:picMkLst>
        </pc:picChg>
      </pc:sldChg>
      <pc:sldChg chg="addSp delSp modSp add">
        <pc:chgData name="Michelle Schapmire" userId="8c0e444ae0ca2217" providerId="LiveId" clId="{B111E249-8316-4F55-A900-3809C1C30382}" dt="2017-11-30T03:46:05.752" v="5005" actId="20577"/>
        <pc:sldMkLst>
          <pc:docMk/>
          <pc:sldMk cId="4274210140" sldId="263"/>
        </pc:sldMkLst>
        <pc:spChg chg="mod">
          <ac:chgData name="Michelle Schapmire" userId="8c0e444ae0ca2217" providerId="LiveId" clId="{B111E249-8316-4F55-A900-3809C1C30382}" dt="2017-11-30T03:46:05.752" v="5005" actId="20577"/>
          <ac:spMkLst>
            <pc:docMk/>
            <pc:sldMk cId="4274210140" sldId="263"/>
            <ac:spMk id="2" creationId="{1C464108-BC8D-4468-9E62-E9B3089A0D69}"/>
          </ac:spMkLst>
        </pc:spChg>
        <pc:spChg chg="del">
          <ac:chgData name="Michelle Schapmire" userId="8c0e444ae0ca2217" providerId="LiveId" clId="{B111E249-8316-4F55-A900-3809C1C30382}" dt="2017-11-30T03:43:54.899" v="4905" actId="20577"/>
          <ac:spMkLst>
            <pc:docMk/>
            <pc:sldMk cId="4274210140" sldId="263"/>
            <ac:spMk id="3" creationId="{1213EB40-875A-42D9-BD1D-6F395F561A44}"/>
          </ac:spMkLst>
        </pc:spChg>
        <pc:picChg chg="add mod">
          <ac:chgData name="Michelle Schapmire" userId="8c0e444ae0ca2217" providerId="LiveId" clId="{B111E249-8316-4F55-A900-3809C1C30382}" dt="2017-11-30T03:44:16.788" v="4927" actId="14100"/>
          <ac:picMkLst>
            <pc:docMk/>
            <pc:sldMk cId="4274210140" sldId="263"/>
            <ac:picMk id="4" creationId="{0AFA358F-1887-44B7-8463-FC9AACC82B7C}"/>
          </ac:picMkLst>
        </pc:picChg>
      </pc:sldChg>
      <pc:sldChg chg="addSp delSp modSp add">
        <pc:chgData name="Michelle Schapmire" userId="8c0e444ae0ca2217" providerId="LiveId" clId="{B111E249-8316-4F55-A900-3809C1C30382}" dt="2017-11-30T18:42:53.293" v="5155" actId="1076"/>
        <pc:sldMkLst>
          <pc:docMk/>
          <pc:sldMk cId="327358276" sldId="264"/>
        </pc:sldMkLst>
        <pc:spChg chg="mod">
          <ac:chgData name="Michelle Schapmire" userId="8c0e444ae0ca2217" providerId="LiveId" clId="{B111E249-8316-4F55-A900-3809C1C30382}" dt="2017-11-29T21:16:44.672" v="932" actId="20577"/>
          <ac:spMkLst>
            <pc:docMk/>
            <pc:sldMk cId="327358276" sldId="264"/>
            <ac:spMk id="2" creationId="{46634797-26B8-4C3B-9CAD-8BE1B44F5CCE}"/>
          </ac:spMkLst>
        </pc:spChg>
        <pc:spChg chg="del">
          <ac:chgData name="Michelle Schapmire" userId="8c0e444ae0ca2217" providerId="LiveId" clId="{B111E249-8316-4F55-A900-3809C1C30382}" dt="2017-11-30T18:28:52.362" v="5088" actId="1076"/>
          <ac:spMkLst>
            <pc:docMk/>
            <pc:sldMk cId="327358276" sldId="264"/>
            <ac:spMk id="3" creationId="{8F7AD4D3-D626-4259-A1EA-AEF0AF8312D8}"/>
          </ac:spMkLst>
        </pc:spChg>
        <pc:picChg chg="add mod">
          <ac:chgData name="Michelle Schapmire" userId="8c0e444ae0ca2217" providerId="LiveId" clId="{B111E249-8316-4F55-A900-3809C1C30382}" dt="2017-11-30T18:42:53.293" v="5155" actId="1076"/>
          <ac:picMkLst>
            <pc:docMk/>
            <pc:sldMk cId="327358276" sldId="264"/>
            <ac:picMk id="4" creationId="{A93D624D-0E95-4868-ABFB-75275FB911D5}"/>
          </ac:picMkLst>
        </pc:picChg>
      </pc:sldChg>
      <pc:sldChg chg="modSp add">
        <pc:chgData name="Michelle Schapmire" userId="8c0e444ae0ca2217" providerId="LiveId" clId="{B111E249-8316-4F55-A900-3809C1C30382}" dt="2017-11-30T18:56:56.102" v="5625" actId="27636"/>
        <pc:sldMkLst>
          <pc:docMk/>
          <pc:sldMk cId="3946513009" sldId="265"/>
        </pc:sldMkLst>
        <pc:spChg chg="mod">
          <ac:chgData name="Michelle Schapmire" userId="8c0e444ae0ca2217" providerId="LiveId" clId="{B111E249-8316-4F55-A900-3809C1C30382}" dt="2017-11-29T21:17:32.485" v="979" actId="20577"/>
          <ac:spMkLst>
            <pc:docMk/>
            <pc:sldMk cId="3946513009" sldId="265"/>
            <ac:spMk id="2" creationId="{B2BAA878-BEF0-4260-A801-E8505276A22A}"/>
          </ac:spMkLst>
        </pc:spChg>
        <pc:spChg chg="mod">
          <ac:chgData name="Michelle Schapmire" userId="8c0e444ae0ca2217" providerId="LiveId" clId="{B111E249-8316-4F55-A900-3809C1C30382}" dt="2017-11-30T18:56:56.102" v="5625" actId="27636"/>
          <ac:spMkLst>
            <pc:docMk/>
            <pc:sldMk cId="3946513009" sldId="265"/>
            <ac:spMk id="3" creationId="{F53EF4B9-C904-4A73-BE99-9A1252BD6E6E}"/>
          </ac:spMkLst>
        </pc:spChg>
      </pc:sldChg>
      <pc:sldChg chg="modSp add">
        <pc:chgData name="Michelle Schapmire" userId="8c0e444ae0ca2217" providerId="LiveId" clId="{B111E249-8316-4F55-A900-3809C1C30382}" dt="2017-11-30T18:57:30.888" v="5627" actId="255"/>
        <pc:sldMkLst>
          <pc:docMk/>
          <pc:sldMk cId="1310254608" sldId="266"/>
        </pc:sldMkLst>
        <pc:spChg chg="mod">
          <ac:chgData name="Michelle Schapmire" userId="8c0e444ae0ca2217" providerId="LiveId" clId="{B111E249-8316-4F55-A900-3809C1C30382}" dt="2017-11-29T21:17:50.336" v="1034" actId="20577"/>
          <ac:spMkLst>
            <pc:docMk/>
            <pc:sldMk cId="1310254608" sldId="266"/>
            <ac:spMk id="2" creationId="{82E2494D-1971-4927-B5AD-21999706EB6F}"/>
          </ac:spMkLst>
        </pc:spChg>
        <pc:spChg chg="mod">
          <ac:chgData name="Michelle Schapmire" userId="8c0e444ae0ca2217" providerId="LiveId" clId="{B111E249-8316-4F55-A900-3809C1C30382}" dt="2017-11-30T18:57:20.490" v="5626" actId="255"/>
          <ac:spMkLst>
            <pc:docMk/>
            <pc:sldMk cId="1310254608" sldId="266"/>
            <ac:spMk id="3" creationId="{7E40F116-E9EE-44D4-8DF8-ED577D6E1004}"/>
          </ac:spMkLst>
        </pc:spChg>
        <pc:spChg chg="mod">
          <ac:chgData name="Michelle Schapmire" userId="8c0e444ae0ca2217" providerId="LiveId" clId="{B111E249-8316-4F55-A900-3809C1C30382}" dt="2017-11-30T18:57:30.888" v="5627" actId="255"/>
          <ac:spMkLst>
            <pc:docMk/>
            <pc:sldMk cId="1310254608" sldId="266"/>
            <ac:spMk id="5" creationId="{F987FEAC-0E10-4789-8C51-F3B037FDFEB9}"/>
          </ac:spMkLst>
        </pc:spChg>
      </pc:sldChg>
      <pc:sldChg chg="addSp delSp modSp add ord">
        <pc:chgData name="Michelle Schapmire" userId="8c0e444ae0ca2217" providerId="LiveId" clId="{B111E249-8316-4F55-A900-3809C1C30382}" dt="2017-11-30T18:52:50.514" v="5618" actId="255"/>
        <pc:sldMkLst>
          <pc:docMk/>
          <pc:sldMk cId="3705241195" sldId="267"/>
        </pc:sldMkLst>
        <pc:spChg chg="mod">
          <ac:chgData name="Michelle Schapmire" userId="8c0e444ae0ca2217" providerId="LiveId" clId="{B111E249-8316-4F55-A900-3809C1C30382}" dt="2017-11-29T21:19:47.615" v="1249" actId="20577"/>
          <ac:spMkLst>
            <pc:docMk/>
            <pc:sldMk cId="3705241195" sldId="267"/>
            <ac:spMk id="2" creationId="{01A9630C-7332-4E7E-828A-6631816E0911}"/>
          </ac:spMkLst>
        </pc:spChg>
        <pc:spChg chg="del mod">
          <ac:chgData name="Michelle Schapmire" userId="8c0e444ae0ca2217" providerId="LiveId" clId="{B111E249-8316-4F55-A900-3809C1C30382}" dt="2017-11-30T18:44:17.172" v="5285" actId="255"/>
          <ac:spMkLst>
            <pc:docMk/>
            <pc:sldMk cId="3705241195" sldId="267"/>
            <ac:spMk id="3" creationId="{F72B2C04-3074-407C-B587-1E9C00E230A9}"/>
          </ac:spMkLst>
        </pc:spChg>
        <pc:spChg chg="add mod">
          <ac:chgData name="Michelle Schapmire" userId="8c0e444ae0ca2217" providerId="LiveId" clId="{B111E249-8316-4F55-A900-3809C1C30382}" dt="2017-11-30T18:44:23.203" v="5311" actId="20577"/>
          <ac:spMkLst>
            <pc:docMk/>
            <pc:sldMk cId="3705241195" sldId="267"/>
            <ac:spMk id="4" creationId="{2FD9A337-0065-4545-9724-C394C5ED453B}"/>
          </ac:spMkLst>
        </pc:spChg>
        <pc:spChg chg="add mod">
          <ac:chgData name="Michelle Schapmire" userId="8c0e444ae0ca2217" providerId="LiveId" clId="{B111E249-8316-4F55-A900-3809C1C30382}" dt="2017-11-30T18:52:38.187" v="5605" actId="20577"/>
          <ac:spMkLst>
            <pc:docMk/>
            <pc:sldMk cId="3705241195" sldId="267"/>
            <ac:spMk id="5" creationId="{941EEB55-61C6-4ED3-8810-83C72B090CB3}"/>
          </ac:spMkLst>
        </pc:spChg>
        <pc:spChg chg="add mod">
          <ac:chgData name="Michelle Schapmire" userId="8c0e444ae0ca2217" providerId="LiveId" clId="{B111E249-8316-4F55-A900-3809C1C30382}" dt="2017-11-30T18:48:24.662" v="5358" actId="20577"/>
          <ac:spMkLst>
            <pc:docMk/>
            <pc:sldMk cId="3705241195" sldId="267"/>
            <ac:spMk id="6" creationId="{7C3E8267-4846-463C-A38D-1430C71733F0}"/>
          </ac:spMkLst>
        </pc:spChg>
        <pc:spChg chg="add mod">
          <ac:chgData name="Michelle Schapmire" userId="8c0e444ae0ca2217" providerId="LiveId" clId="{B111E249-8316-4F55-A900-3809C1C30382}" dt="2017-11-30T18:52:50.514" v="5618" actId="255"/>
          <ac:spMkLst>
            <pc:docMk/>
            <pc:sldMk cId="3705241195" sldId="267"/>
            <ac:spMk id="7" creationId="{DE9EE63A-06C0-42D6-8E26-D98E0448D1BF}"/>
          </ac:spMkLst>
        </pc:spChg>
      </pc:sldChg>
      <pc:sldChg chg="modSp add">
        <pc:chgData name="Michelle Schapmire" userId="8c0e444ae0ca2217" providerId="LiveId" clId="{B111E249-8316-4F55-A900-3809C1C30382}" dt="2017-11-30T18:56:25.933" v="5621" actId="255"/>
        <pc:sldMkLst>
          <pc:docMk/>
          <pc:sldMk cId="576473919" sldId="268"/>
        </pc:sldMkLst>
        <pc:spChg chg="mod">
          <ac:chgData name="Michelle Schapmire" userId="8c0e444ae0ca2217" providerId="LiveId" clId="{B111E249-8316-4F55-A900-3809C1C30382}" dt="2017-11-29T21:20:41.090" v="1316" actId="20577"/>
          <ac:spMkLst>
            <pc:docMk/>
            <pc:sldMk cId="576473919" sldId="268"/>
            <ac:spMk id="2" creationId="{FDEA3AB5-15A8-48D7-812D-F63A7D6661DB}"/>
          </ac:spMkLst>
        </pc:spChg>
        <pc:spChg chg="mod">
          <ac:chgData name="Michelle Schapmire" userId="8c0e444ae0ca2217" providerId="LiveId" clId="{B111E249-8316-4F55-A900-3809C1C30382}" dt="2017-11-30T18:56:25.933" v="5621" actId="255"/>
          <ac:spMkLst>
            <pc:docMk/>
            <pc:sldMk cId="576473919" sldId="268"/>
            <ac:spMk id="3" creationId="{48716321-94D5-41E6-B834-6362A42AB307}"/>
          </ac:spMkLst>
        </pc:spChg>
      </pc:sldChg>
      <pc:sldChg chg="modSp add">
        <pc:chgData name="Michelle Schapmire" userId="8c0e444ae0ca2217" providerId="LiveId" clId="{B111E249-8316-4F55-A900-3809C1C30382}" dt="2017-11-30T18:53:58.664" v="5620" actId="1076"/>
        <pc:sldMkLst>
          <pc:docMk/>
          <pc:sldMk cId="2834422456" sldId="269"/>
        </pc:sldMkLst>
        <pc:spChg chg="mod">
          <ac:chgData name="Michelle Schapmire" userId="8c0e444ae0ca2217" providerId="LiveId" clId="{B111E249-8316-4F55-A900-3809C1C30382}" dt="2017-11-29T21:22:02.376" v="1334" actId="20577"/>
          <ac:spMkLst>
            <pc:docMk/>
            <pc:sldMk cId="2834422456" sldId="269"/>
            <ac:spMk id="2" creationId="{CF0D2DB6-AF1C-434D-85F3-5577DD97361E}"/>
          </ac:spMkLst>
        </pc:spChg>
        <pc:picChg chg="mod">
          <ac:chgData name="Michelle Schapmire" userId="8c0e444ae0ca2217" providerId="LiveId" clId="{B111E249-8316-4F55-A900-3809C1C30382}" dt="2017-11-30T18:53:58.664" v="5620" actId="1076"/>
          <ac:picMkLst>
            <pc:docMk/>
            <pc:sldMk cId="2834422456" sldId="269"/>
            <ac:picMk id="4" creationId="{418EC3F8-3F0C-4914-93F9-694574B01AD0}"/>
          </ac:picMkLst>
        </pc:picChg>
      </pc:sldChg>
      <pc:sldChg chg="addSp delSp modSp add">
        <pc:chgData name="Michelle Schapmire" userId="8c0e444ae0ca2217" providerId="LiveId" clId="{B111E249-8316-4F55-A900-3809C1C30382}" dt="2017-11-30T19:00:05.381" v="5633" actId="14100"/>
        <pc:sldMkLst>
          <pc:docMk/>
          <pc:sldMk cId="718046433" sldId="270"/>
        </pc:sldMkLst>
        <pc:spChg chg="mod">
          <ac:chgData name="Michelle Schapmire" userId="8c0e444ae0ca2217" providerId="LiveId" clId="{B111E249-8316-4F55-A900-3809C1C30382}" dt="2017-11-29T21:22:11.405" v="1352" actId="20577"/>
          <ac:spMkLst>
            <pc:docMk/>
            <pc:sldMk cId="718046433" sldId="270"/>
            <ac:spMk id="2" creationId="{CF434957-CB90-4278-A7D4-64CA8D965998}"/>
          </ac:spMkLst>
        </pc:spChg>
        <pc:spChg chg="del">
          <ac:chgData name="Michelle Schapmire" userId="8c0e444ae0ca2217" providerId="LiveId" clId="{B111E249-8316-4F55-A900-3809C1C30382}" dt="2017-11-30T18:59:42.218" v="5628" actId="14100"/>
          <ac:spMkLst>
            <pc:docMk/>
            <pc:sldMk cId="718046433" sldId="270"/>
            <ac:spMk id="3" creationId="{C3734622-9E21-4A14-AE3B-6C59C13D4991}"/>
          </ac:spMkLst>
        </pc:spChg>
        <pc:picChg chg="add mod">
          <ac:chgData name="Michelle Schapmire" userId="8c0e444ae0ca2217" providerId="LiveId" clId="{B111E249-8316-4F55-A900-3809C1C30382}" dt="2017-11-30T19:00:05.381" v="5633" actId="14100"/>
          <ac:picMkLst>
            <pc:docMk/>
            <pc:sldMk cId="718046433" sldId="270"/>
            <ac:picMk id="4" creationId="{E5F5AF34-0C00-4229-B5CE-4D0B334D6791}"/>
          </ac:picMkLst>
        </pc:picChg>
      </pc:sldChg>
      <pc:sldChg chg="addSp delSp modSp add">
        <pc:chgData name="Michelle Schapmire" userId="8c0e444ae0ca2217" providerId="LiveId" clId="{B111E249-8316-4F55-A900-3809C1C30382}" dt="2017-11-30T19:02:18.401" v="5648" actId="1076"/>
        <pc:sldMkLst>
          <pc:docMk/>
          <pc:sldMk cId="3080304250" sldId="271"/>
        </pc:sldMkLst>
        <pc:spChg chg="mod">
          <ac:chgData name="Michelle Schapmire" userId="8c0e444ae0ca2217" providerId="LiveId" clId="{B111E249-8316-4F55-A900-3809C1C30382}" dt="2017-11-29T21:22:19.236" v="1367" actId="20577"/>
          <ac:spMkLst>
            <pc:docMk/>
            <pc:sldMk cId="3080304250" sldId="271"/>
            <ac:spMk id="2" creationId="{53B7EA80-8718-45BC-896B-BCE6A2D64A01}"/>
          </ac:spMkLst>
        </pc:spChg>
        <pc:spChg chg="del">
          <ac:chgData name="Michelle Schapmire" userId="8c0e444ae0ca2217" providerId="LiveId" clId="{B111E249-8316-4F55-A900-3809C1C30382}" dt="2017-11-30T19:00:35.540" v="5634" actId="1076"/>
          <ac:spMkLst>
            <pc:docMk/>
            <pc:sldMk cId="3080304250" sldId="271"/>
            <ac:spMk id="3" creationId="{435559DC-25A2-446E-A059-CF3929172BC2}"/>
          </ac:spMkLst>
        </pc:spChg>
        <pc:spChg chg="add del mod">
          <ac:chgData name="Michelle Schapmire" userId="8c0e444ae0ca2217" providerId="LiveId" clId="{B111E249-8316-4F55-A900-3809C1C30382}" dt="2017-11-30T19:01:35.415" v="5642" actId="1076"/>
          <ac:spMkLst>
            <pc:docMk/>
            <pc:sldMk cId="3080304250" sldId="271"/>
            <ac:spMk id="6" creationId="{6B5B21A7-FB0D-4E22-8052-98B2C0EDCFD2}"/>
          </ac:spMkLst>
        </pc:spChg>
        <pc:picChg chg="add del mod">
          <ac:chgData name="Michelle Schapmire" userId="8c0e444ae0ca2217" providerId="LiveId" clId="{B111E249-8316-4F55-A900-3809C1C30382}" dt="2017-11-30T19:01:22.226" v="5641" actId="478"/>
          <ac:picMkLst>
            <pc:docMk/>
            <pc:sldMk cId="3080304250" sldId="271"/>
            <ac:picMk id="4" creationId="{DD756E50-739C-4C1C-9A25-345FD0ECF954}"/>
          </ac:picMkLst>
        </pc:picChg>
        <pc:picChg chg="add mod">
          <ac:chgData name="Michelle Schapmire" userId="8c0e444ae0ca2217" providerId="LiveId" clId="{B111E249-8316-4F55-A900-3809C1C30382}" dt="2017-11-30T19:02:18.401" v="5648" actId="1076"/>
          <ac:picMkLst>
            <pc:docMk/>
            <pc:sldMk cId="3080304250" sldId="271"/>
            <ac:picMk id="7" creationId="{4CA6F5C8-ED7D-4CA6-B081-D7EBCBF30D0D}"/>
          </ac:picMkLst>
        </pc:picChg>
      </pc:sldChg>
      <pc:sldChg chg="addSp delSp modSp add">
        <pc:chgData name="Michelle Schapmire" userId="8c0e444ae0ca2217" providerId="LiveId" clId="{B111E249-8316-4F55-A900-3809C1C30382}" dt="2017-11-30T19:19:45.552" v="5690" actId="1076"/>
        <pc:sldMkLst>
          <pc:docMk/>
          <pc:sldMk cId="4114289262" sldId="272"/>
        </pc:sldMkLst>
        <pc:spChg chg="mod">
          <ac:chgData name="Michelle Schapmire" userId="8c0e444ae0ca2217" providerId="LiveId" clId="{B111E249-8316-4F55-A900-3809C1C30382}" dt="2017-11-29T21:22:38.970" v="1390" actId="20577"/>
          <ac:spMkLst>
            <pc:docMk/>
            <pc:sldMk cId="4114289262" sldId="272"/>
            <ac:spMk id="2" creationId="{2360520F-C713-4A07-A787-E1C968EDCA0D}"/>
          </ac:spMkLst>
        </pc:spChg>
        <pc:spChg chg="del">
          <ac:chgData name="Michelle Schapmire" userId="8c0e444ae0ca2217" providerId="LiveId" clId="{B111E249-8316-4F55-A900-3809C1C30382}" dt="2017-11-30T19:03:05.364" v="5649" actId="1076"/>
          <ac:spMkLst>
            <pc:docMk/>
            <pc:sldMk cId="4114289262" sldId="272"/>
            <ac:spMk id="3" creationId="{5141A429-60CE-42DA-87AE-F683459340D5}"/>
          </ac:spMkLst>
        </pc:spChg>
        <pc:spChg chg="add del mod">
          <ac:chgData name="Michelle Schapmire" userId="8c0e444ae0ca2217" providerId="LiveId" clId="{B111E249-8316-4F55-A900-3809C1C30382}" dt="2017-11-30T19:16:48.505" v="5664" actId="1076"/>
          <ac:spMkLst>
            <pc:docMk/>
            <pc:sldMk cId="4114289262" sldId="272"/>
            <ac:spMk id="6" creationId="{8298321D-D67C-4FBC-BFD5-22CC51285A5F}"/>
          </ac:spMkLst>
        </pc:spChg>
        <pc:spChg chg="add del mod">
          <ac:chgData name="Michelle Schapmire" userId="8c0e444ae0ca2217" providerId="LiveId" clId="{B111E249-8316-4F55-A900-3809C1C30382}" dt="2017-11-30T19:17:53.689" v="5675" actId="1076"/>
          <ac:spMkLst>
            <pc:docMk/>
            <pc:sldMk cId="4114289262" sldId="272"/>
            <ac:spMk id="7" creationId="{E81F4BE6-9DA4-48EF-893D-BE58758F78D1}"/>
          </ac:spMkLst>
        </pc:spChg>
        <pc:spChg chg="add del mod">
          <ac:chgData name="Michelle Schapmire" userId="8c0e444ae0ca2217" providerId="LiveId" clId="{B111E249-8316-4F55-A900-3809C1C30382}" dt="2017-11-30T19:17:53.689" v="5675" actId="1076"/>
          <ac:spMkLst>
            <pc:docMk/>
            <pc:sldMk cId="4114289262" sldId="272"/>
            <ac:spMk id="8" creationId="{1795D0FB-A9EB-45A2-89BD-FA98AECCF007}"/>
          </ac:spMkLst>
        </pc:spChg>
        <pc:spChg chg="add del mod">
          <ac:chgData name="Michelle Schapmire" userId="8c0e444ae0ca2217" providerId="LiveId" clId="{B111E249-8316-4F55-A900-3809C1C30382}" dt="2017-11-30T19:18:30.646" v="5676" actId="931"/>
          <ac:spMkLst>
            <pc:docMk/>
            <pc:sldMk cId="4114289262" sldId="272"/>
            <ac:spMk id="11" creationId="{89CBC3D5-8196-4961-8805-3A3DC06ECA7E}"/>
          </ac:spMkLst>
        </pc:spChg>
        <pc:picChg chg="add del mod">
          <ac:chgData name="Michelle Schapmire" userId="8c0e444ae0ca2217" providerId="LiveId" clId="{B111E249-8316-4F55-A900-3809C1C30382}" dt="2017-11-30T19:04:31.463" v="5653" actId="478"/>
          <ac:picMkLst>
            <pc:docMk/>
            <pc:sldMk cId="4114289262" sldId="272"/>
            <ac:picMk id="4" creationId="{F56018FD-C5BF-4515-BA3B-0622F8F8C50D}"/>
          </ac:picMkLst>
        </pc:picChg>
        <pc:picChg chg="add del mod">
          <ac:chgData name="Michelle Schapmire" userId="8c0e444ae0ca2217" providerId="LiveId" clId="{B111E249-8316-4F55-A900-3809C1C30382}" dt="2017-11-30T19:17:48.275" v="5674" actId="931"/>
          <ac:picMkLst>
            <pc:docMk/>
            <pc:sldMk cId="4114289262" sldId="272"/>
            <ac:picMk id="10" creationId="{07A9E235-4356-4682-B0EB-8531E890E75A}"/>
          </ac:picMkLst>
        </pc:picChg>
        <pc:picChg chg="add mod">
          <ac:chgData name="Michelle Schapmire" userId="8c0e444ae0ca2217" providerId="LiveId" clId="{B111E249-8316-4F55-A900-3809C1C30382}" dt="2017-11-30T19:19:45.552" v="5690" actId="1076"/>
          <ac:picMkLst>
            <pc:docMk/>
            <pc:sldMk cId="4114289262" sldId="272"/>
            <ac:picMk id="13" creationId="{39C09F51-EB99-4FC0-94DD-B91F14B6017F}"/>
          </ac:picMkLst>
        </pc:picChg>
      </pc:sldChg>
      <pc:sldChg chg="addSp delSp modSp add">
        <pc:chgData name="Michelle Schapmire" userId="8c0e444ae0ca2217" providerId="LiveId" clId="{B111E249-8316-4F55-A900-3809C1C30382}" dt="2017-11-30T19:20:02.259" v="5693" actId="1076"/>
        <pc:sldMkLst>
          <pc:docMk/>
          <pc:sldMk cId="204187820" sldId="273"/>
        </pc:sldMkLst>
        <pc:spChg chg="mod">
          <ac:chgData name="Michelle Schapmire" userId="8c0e444ae0ca2217" providerId="LiveId" clId="{B111E249-8316-4F55-A900-3809C1C30382}" dt="2017-11-29T21:22:48.201" v="1410" actId="20577"/>
          <ac:spMkLst>
            <pc:docMk/>
            <pc:sldMk cId="204187820" sldId="273"/>
            <ac:spMk id="2" creationId="{DC0E0905-F42E-4ED7-A617-82564BFA4F04}"/>
          </ac:spMkLst>
        </pc:spChg>
        <pc:spChg chg="del">
          <ac:chgData name="Michelle Schapmire" userId="8c0e444ae0ca2217" providerId="LiveId" clId="{B111E249-8316-4F55-A900-3809C1C30382}" dt="2017-11-30T19:04:33.945" v="5654" actId="1036"/>
          <ac:spMkLst>
            <pc:docMk/>
            <pc:sldMk cId="204187820" sldId="273"/>
            <ac:spMk id="3" creationId="{2A9ECF1D-F51D-4B6B-A97A-A1BDED941B2B}"/>
          </ac:spMkLst>
        </pc:spChg>
        <pc:picChg chg="add mod">
          <ac:chgData name="Michelle Schapmire" userId="8c0e444ae0ca2217" providerId="LiveId" clId="{B111E249-8316-4F55-A900-3809C1C30382}" dt="2017-11-30T19:20:02.259" v="5693" actId="1076"/>
          <ac:picMkLst>
            <pc:docMk/>
            <pc:sldMk cId="204187820" sldId="273"/>
            <ac:picMk id="4" creationId="{F4EA2D6A-5B97-4BE2-8FA4-D899C67867CC}"/>
          </ac:picMkLst>
        </pc:picChg>
      </pc:sldChg>
      <pc:sldChg chg="modSp add">
        <pc:chgData name="Michelle Schapmire" userId="8c0e444ae0ca2217" providerId="LiveId" clId="{B111E249-8316-4F55-A900-3809C1C30382}" dt="2017-11-29T21:24:40.129" v="1483" actId="20577"/>
        <pc:sldMkLst>
          <pc:docMk/>
          <pc:sldMk cId="2347364263" sldId="274"/>
        </pc:sldMkLst>
        <pc:spChg chg="mod">
          <ac:chgData name="Michelle Schapmire" userId="8c0e444ae0ca2217" providerId="LiveId" clId="{B111E249-8316-4F55-A900-3809C1C30382}" dt="2017-11-29T21:24:40.129" v="1483" actId="20577"/>
          <ac:spMkLst>
            <pc:docMk/>
            <pc:sldMk cId="2347364263" sldId="274"/>
            <ac:spMk id="2" creationId="{94040102-6857-447F-8AF5-3A09AB217D56}"/>
          </ac:spMkLst>
        </pc:spChg>
      </pc:sldChg>
      <pc:sldChg chg="modSp add">
        <pc:chgData name="Michelle Schapmire" userId="8c0e444ae0ca2217" providerId="LiveId" clId="{B111E249-8316-4F55-A900-3809C1C30382}" dt="2017-11-29T21:25:08.497" v="1545" actId="20577"/>
        <pc:sldMkLst>
          <pc:docMk/>
          <pc:sldMk cId="3807555951" sldId="275"/>
        </pc:sldMkLst>
        <pc:spChg chg="mod">
          <ac:chgData name="Michelle Schapmire" userId="8c0e444ae0ca2217" providerId="LiveId" clId="{B111E249-8316-4F55-A900-3809C1C30382}" dt="2017-11-29T21:25:08.497" v="1545" actId="20577"/>
          <ac:spMkLst>
            <pc:docMk/>
            <pc:sldMk cId="3807555951" sldId="275"/>
            <ac:spMk id="2" creationId="{4CCCA24D-3137-4626-AFD3-09C78BB981B3}"/>
          </ac:spMkLst>
        </pc:spChg>
      </pc:sldChg>
      <pc:sldChg chg="modSp add">
        <pc:chgData name="Michelle Schapmire" userId="8c0e444ae0ca2217" providerId="LiveId" clId="{B111E249-8316-4F55-A900-3809C1C30382}" dt="2017-11-29T21:26:05.808" v="1614" actId="20577"/>
        <pc:sldMkLst>
          <pc:docMk/>
          <pc:sldMk cId="946995557" sldId="276"/>
        </pc:sldMkLst>
        <pc:spChg chg="mod">
          <ac:chgData name="Michelle Schapmire" userId="8c0e444ae0ca2217" providerId="LiveId" clId="{B111E249-8316-4F55-A900-3809C1C30382}" dt="2017-11-29T21:26:05.808" v="1614" actId="20577"/>
          <ac:spMkLst>
            <pc:docMk/>
            <pc:sldMk cId="946995557" sldId="276"/>
            <ac:spMk id="2" creationId="{4DC758CD-30E1-4A88-8556-8B312BDFF855}"/>
          </ac:spMkLst>
        </pc:spChg>
      </pc:sldChg>
      <pc:sldChg chg="modSp add del">
        <pc:chgData name="Michelle Schapmire" userId="8c0e444ae0ca2217" providerId="LiveId" clId="{B111E249-8316-4F55-A900-3809C1C30382}" dt="2017-11-29T21:32:00.887" v="1830" actId="2696"/>
        <pc:sldMkLst>
          <pc:docMk/>
          <pc:sldMk cId="1858387793" sldId="277"/>
        </pc:sldMkLst>
        <pc:spChg chg="mod">
          <ac:chgData name="Michelle Schapmire" userId="8c0e444ae0ca2217" providerId="LiveId" clId="{B111E249-8316-4F55-A900-3809C1C30382}" dt="2017-11-29T21:26:28.165" v="1661" actId="20577"/>
          <ac:spMkLst>
            <pc:docMk/>
            <pc:sldMk cId="1858387793" sldId="277"/>
            <ac:spMk id="2" creationId="{0D4DD088-01E3-410F-B6BA-916409469085}"/>
          </ac:spMkLst>
        </pc:spChg>
      </pc:sldChg>
      <pc:sldChg chg="addSp delSp modSp add">
        <pc:chgData name="Michelle Schapmire" userId="8c0e444ae0ca2217" providerId="LiveId" clId="{B111E249-8316-4F55-A900-3809C1C30382}" dt="2017-11-30T19:30:14.984" v="5738" actId="255"/>
        <pc:sldMkLst>
          <pc:docMk/>
          <pc:sldMk cId="1323171428" sldId="278"/>
        </pc:sldMkLst>
        <pc:spChg chg="mod">
          <ac:chgData name="Michelle Schapmire" userId="8c0e444ae0ca2217" providerId="LiveId" clId="{B111E249-8316-4F55-A900-3809C1C30382}" dt="2017-11-29T21:26:46.853" v="1712" actId="20577"/>
          <ac:spMkLst>
            <pc:docMk/>
            <pc:sldMk cId="1323171428" sldId="278"/>
            <ac:spMk id="2" creationId="{9A135AC6-D256-485E-803A-D1EB1F41EFC7}"/>
          </ac:spMkLst>
        </pc:spChg>
        <pc:spChg chg="del mod">
          <ac:chgData name="Michelle Schapmire" userId="8c0e444ae0ca2217" providerId="LiveId" clId="{B111E249-8316-4F55-A900-3809C1C30382}" dt="2017-11-30T19:26:30.441" v="5707" actId="255"/>
          <ac:spMkLst>
            <pc:docMk/>
            <pc:sldMk cId="1323171428" sldId="278"/>
            <ac:spMk id="3" creationId="{512E223B-299D-403C-9F9C-24941180565C}"/>
          </ac:spMkLst>
        </pc:spChg>
        <pc:graphicFrameChg chg="add mod modGraphic">
          <ac:chgData name="Michelle Schapmire" userId="8c0e444ae0ca2217" providerId="LiveId" clId="{B111E249-8316-4F55-A900-3809C1C30382}" dt="2017-11-30T19:30:14.984" v="5738" actId="255"/>
          <ac:graphicFrameMkLst>
            <pc:docMk/>
            <pc:sldMk cId="1323171428" sldId="278"/>
            <ac:graphicFrameMk id="4" creationId="{08BB10C2-66DE-4FEE-B2C0-51B7FFE0CD46}"/>
          </ac:graphicFrameMkLst>
        </pc:graphicFrameChg>
        <pc:graphicFrameChg chg="add del mod modGraphic">
          <ac:chgData name="Michelle Schapmire" userId="8c0e444ae0ca2217" providerId="LiveId" clId="{B111E249-8316-4F55-A900-3809C1C30382}" dt="2017-11-30T19:30:00.731" v="5736" actId="255"/>
          <ac:graphicFrameMkLst>
            <pc:docMk/>
            <pc:sldMk cId="1323171428" sldId="278"/>
            <ac:graphicFrameMk id="5" creationId="{7FAE52DD-0958-42CB-9E06-9C61A7051A99}"/>
          </ac:graphicFrameMkLst>
        </pc:graphicFrameChg>
      </pc:sldChg>
      <pc:sldChg chg="addSp delSp modSp add del">
        <pc:chgData name="Michelle Schapmire" userId="8c0e444ae0ca2217" providerId="LiveId" clId="{B111E249-8316-4F55-A900-3809C1C30382}" dt="2017-11-30T19:45:34.722" v="5874" actId="2696"/>
        <pc:sldMkLst>
          <pc:docMk/>
          <pc:sldMk cId="3482497974" sldId="279"/>
        </pc:sldMkLst>
        <pc:spChg chg="mod">
          <ac:chgData name="Michelle Schapmire" userId="8c0e444ae0ca2217" providerId="LiveId" clId="{B111E249-8316-4F55-A900-3809C1C30382}" dt="2017-11-29T21:27:18.962" v="1767" actId="20577"/>
          <ac:spMkLst>
            <pc:docMk/>
            <pc:sldMk cId="3482497974" sldId="279"/>
            <ac:spMk id="2" creationId="{95C286EB-A788-4C13-8CD6-E9C0CA03A10A}"/>
          </ac:spMkLst>
        </pc:spChg>
        <pc:spChg chg="add del">
          <ac:chgData name="Michelle Schapmire" userId="8c0e444ae0ca2217" providerId="LiveId" clId="{B111E249-8316-4F55-A900-3809C1C30382}" dt="2017-11-30T19:45:19.075" v="5868" actId="2696"/>
          <ac:spMkLst>
            <pc:docMk/>
            <pc:sldMk cId="3482497974" sldId="279"/>
            <ac:spMk id="3" creationId="{14CB9D10-C691-4470-86D2-B75B1D8E32C7}"/>
          </ac:spMkLst>
        </pc:spChg>
        <pc:graphicFrameChg chg="add mod">
          <ac:chgData name="Michelle Schapmire" userId="8c0e444ae0ca2217" providerId="LiveId" clId="{B111E249-8316-4F55-A900-3809C1C30382}" dt="2017-11-30T19:45:19.075" v="5868" actId="2696"/>
          <ac:graphicFrameMkLst>
            <pc:docMk/>
            <pc:sldMk cId="3482497974" sldId="279"/>
            <ac:graphicFrameMk id="4" creationId="{1EC54DBD-C1A3-49FC-9FCC-D1570E24E446}"/>
          </ac:graphicFrameMkLst>
        </pc:graphicFrameChg>
        <pc:graphicFrameChg chg="add mod">
          <ac:chgData name="Michelle Schapmire" userId="8c0e444ae0ca2217" providerId="LiveId" clId="{B111E249-8316-4F55-A900-3809C1C30382}" dt="2017-11-30T19:45:29.992" v="5873" actId="14100"/>
          <ac:graphicFrameMkLst>
            <pc:docMk/>
            <pc:sldMk cId="3482497974" sldId="279"/>
            <ac:graphicFrameMk id="5" creationId="{2E6CDB6E-B0CE-4CFC-978F-FFE648CB2C3A}"/>
          </ac:graphicFrameMkLst>
        </pc:graphicFrameChg>
      </pc:sldChg>
      <pc:sldChg chg="modSp add del">
        <pc:chgData name="Michelle Schapmire" userId="8c0e444ae0ca2217" providerId="LiveId" clId="{B111E249-8316-4F55-A900-3809C1C30382}" dt="2017-11-30T19:47:23.788" v="5888" actId="2696"/>
        <pc:sldMkLst>
          <pc:docMk/>
          <pc:sldMk cId="1873816266" sldId="280"/>
        </pc:sldMkLst>
        <pc:spChg chg="mod">
          <ac:chgData name="Michelle Schapmire" userId="8c0e444ae0ca2217" providerId="LiveId" clId="{B111E249-8316-4F55-A900-3809C1C30382}" dt="2017-11-29T21:27:41.303" v="1828" actId="20577"/>
          <ac:spMkLst>
            <pc:docMk/>
            <pc:sldMk cId="1873816266" sldId="280"/>
            <ac:spMk id="2" creationId="{17D6D78E-EE0A-4222-A0E9-E1F9A4772162}"/>
          </ac:spMkLst>
        </pc:spChg>
      </pc:sldChg>
      <pc:sldChg chg="addSp delSp modSp add mod">
        <pc:chgData name="Michelle Schapmire" userId="8c0e444ae0ca2217" providerId="LiveId" clId="{B111E249-8316-4F55-A900-3809C1C30382}" dt="2017-11-30T19:51:46.171" v="5900" actId="14100"/>
        <pc:sldMkLst>
          <pc:docMk/>
          <pc:sldMk cId="2058421230" sldId="281"/>
        </pc:sldMkLst>
        <pc:spChg chg="mod">
          <ac:chgData name="Michelle Schapmire" userId="8c0e444ae0ca2217" providerId="LiveId" clId="{B111E249-8316-4F55-A900-3809C1C30382}" dt="2017-11-30T19:50:50.054" v="5890" actId="14100"/>
          <ac:spMkLst>
            <pc:docMk/>
            <pc:sldMk cId="2058421230" sldId="281"/>
            <ac:spMk id="2" creationId="{CD38CDBA-B826-4F91-9A9A-FA7BD8FEF9BF}"/>
          </ac:spMkLst>
        </pc:spChg>
        <pc:spChg chg="del">
          <ac:chgData name="Michelle Schapmire" userId="8c0e444ae0ca2217" providerId="LiveId" clId="{B111E249-8316-4F55-A900-3809C1C30382}" dt="2017-11-30T19:51:03.999" v="5891" actId="14100"/>
          <ac:spMkLst>
            <pc:docMk/>
            <pc:sldMk cId="2058421230" sldId="281"/>
            <ac:spMk id="3" creationId="{CFAA9AA0-C842-4B4B-8F7B-08D128A216B4}"/>
          </ac:spMkLst>
        </pc:spChg>
        <pc:graphicFrameChg chg="add mod">
          <ac:chgData name="Michelle Schapmire" userId="8c0e444ae0ca2217" providerId="LiveId" clId="{B111E249-8316-4F55-A900-3809C1C30382}" dt="2017-11-30T19:51:46.171" v="5900" actId="14100"/>
          <ac:graphicFrameMkLst>
            <pc:docMk/>
            <pc:sldMk cId="2058421230" sldId="281"/>
            <ac:graphicFrameMk id="4" creationId="{CA14723F-36F2-4B15-801C-8CA8F6584F2C}"/>
          </ac:graphicFrameMkLst>
        </pc:graphicFrameChg>
      </pc:sldChg>
      <pc:sldChg chg="modSp add del">
        <pc:chgData name="Michelle Schapmire" userId="8c0e444ae0ca2217" providerId="LiveId" clId="{B111E249-8316-4F55-A900-3809C1C30382}" dt="2017-11-30T19:55:08.850" v="5914" actId="2696"/>
        <pc:sldMkLst>
          <pc:docMk/>
          <pc:sldMk cId="2368724204" sldId="282"/>
        </pc:sldMkLst>
        <pc:spChg chg="mod">
          <ac:chgData name="Michelle Schapmire" userId="8c0e444ae0ca2217" providerId="LiveId" clId="{B111E249-8316-4F55-A900-3809C1C30382}" dt="2017-11-29T21:32:51.928" v="1889" actId="20577"/>
          <ac:spMkLst>
            <pc:docMk/>
            <pc:sldMk cId="2368724204" sldId="282"/>
            <ac:spMk id="2" creationId="{BD70308F-E21C-4FB2-A6B7-6761A6632CEF}"/>
          </ac:spMkLst>
        </pc:spChg>
      </pc:sldChg>
      <pc:sldChg chg="modSp add del">
        <pc:chgData name="Michelle Schapmire" userId="8c0e444ae0ca2217" providerId="LiveId" clId="{B111E249-8316-4F55-A900-3809C1C30382}" dt="2017-11-30T19:32:14.475" v="5796" actId="2696"/>
        <pc:sldMkLst>
          <pc:docMk/>
          <pc:sldMk cId="685279440" sldId="283"/>
        </pc:sldMkLst>
        <pc:spChg chg="mod">
          <ac:chgData name="Michelle Schapmire" userId="8c0e444ae0ca2217" providerId="LiveId" clId="{B111E249-8316-4F55-A900-3809C1C30382}" dt="2017-11-29T21:33:09.654" v="1911" actId="20577"/>
          <ac:spMkLst>
            <pc:docMk/>
            <pc:sldMk cId="685279440" sldId="283"/>
            <ac:spMk id="2" creationId="{CA5312FE-E2C6-44C3-A874-C304E7F37429}"/>
          </ac:spMkLst>
        </pc:spChg>
      </pc:sldChg>
      <pc:sldChg chg="modSp add">
        <pc:chgData name="Michelle Schapmire" userId="8c0e444ae0ca2217" providerId="LiveId" clId="{B111E249-8316-4F55-A900-3809C1C30382}" dt="2017-12-01T16:40:38.163" v="6535" actId="20577"/>
        <pc:sldMkLst>
          <pc:docMk/>
          <pc:sldMk cId="2834239479" sldId="284"/>
        </pc:sldMkLst>
        <pc:spChg chg="mod">
          <ac:chgData name="Michelle Schapmire" userId="8c0e444ae0ca2217" providerId="LiveId" clId="{B111E249-8316-4F55-A900-3809C1C30382}" dt="2017-11-29T21:33:19.117" v="1939" actId="20577"/>
          <ac:spMkLst>
            <pc:docMk/>
            <pc:sldMk cId="2834239479" sldId="284"/>
            <ac:spMk id="2" creationId="{B692300E-D44E-4204-8B32-2C96BADFD3A3}"/>
          </ac:spMkLst>
        </pc:spChg>
        <pc:spChg chg="mod">
          <ac:chgData name="Michelle Schapmire" userId="8c0e444ae0ca2217" providerId="LiveId" clId="{B111E249-8316-4F55-A900-3809C1C30382}" dt="2017-12-01T16:40:38.163" v="6535" actId="20577"/>
          <ac:spMkLst>
            <pc:docMk/>
            <pc:sldMk cId="2834239479" sldId="284"/>
            <ac:spMk id="3" creationId="{B1BDDF2E-006A-4FA4-935A-55432A908E59}"/>
          </ac:spMkLst>
        </pc:spChg>
      </pc:sldChg>
      <pc:sldChg chg="modSp add">
        <pc:chgData name="Michelle Schapmire" userId="8c0e444ae0ca2217" providerId="LiveId" clId="{B111E249-8316-4F55-A900-3809C1C30382}" dt="2017-12-01T16:25:10.358" v="6258" actId="255"/>
        <pc:sldMkLst>
          <pc:docMk/>
          <pc:sldMk cId="582609225" sldId="285"/>
        </pc:sldMkLst>
        <pc:spChg chg="mod">
          <ac:chgData name="Michelle Schapmire" userId="8c0e444ae0ca2217" providerId="LiveId" clId="{B111E249-8316-4F55-A900-3809C1C30382}" dt="2017-11-29T21:37:10.303" v="2196" actId="20577"/>
          <ac:spMkLst>
            <pc:docMk/>
            <pc:sldMk cId="582609225" sldId="285"/>
            <ac:spMk id="2" creationId="{09BAA12B-6947-484D-8E7C-0540D5311560}"/>
          </ac:spMkLst>
        </pc:spChg>
        <pc:spChg chg="mod">
          <ac:chgData name="Michelle Schapmire" userId="8c0e444ae0ca2217" providerId="LiveId" clId="{B111E249-8316-4F55-A900-3809C1C30382}" dt="2017-12-01T16:25:10.358" v="6258" actId="255"/>
          <ac:spMkLst>
            <pc:docMk/>
            <pc:sldMk cId="582609225" sldId="285"/>
            <ac:spMk id="3" creationId="{30C736A6-004E-4F89-8635-246F9E56F932}"/>
          </ac:spMkLst>
        </pc:spChg>
      </pc:sldChg>
      <pc:sldChg chg="addSp delSp modSp add">
        <pc:chgData name="Michelle Schapmire" userId="8c0e444ae0ca2217" providerId="LiveId" clId="{B111E249-8316-4F55-A900-3809C1C30382}" dt="2017-12-01T16:25:51.169" v="6267" actId="14100"/>
        <pc:sldMkLst>
          <pc:docMk/>
          <pc:sldMk cId="3240088901" sldId="286"/>
        </pc:sldMkLst>
        <pc:spChg chg="mod">
          <ac:chgData name="Michelle Schapmire" userId="8c0e444ae0ca2217" providerId="LiveId" clId="{B111E249-8316-4F55-A900-3809C1C30382}" dt="2017-11-29T21:37:16.101" v="2197" actId="20577"/>
          <ac:spMkLst>
            <pc:docMk/>
            <pc:sldMk cId="3240088901" sldId="286"/>
            <ac:spMk id="2" creationId="{9FAE0C32-E2B3-47DF-8C53-E7D974047FF4}"/>
          </ac:spMkLst>
        </pc:spChg>
        <pc:spChg chg="add del">
          <ac:chgData name="Michelle Schapmire" userId="8c0e444ae0ca2217" providerId="LiveId" clId="{B111E249-8316-4F55-A900-3809C1C30382}" dt="2017-12-01T16:25:30.512" v="6264" actId="14100"/>
          <ac:spMkLst>
            <pc:docMk/>
            <pc:sldMk cId="3240088901" sldId="286"/>
            <ac:spMk id="4" creationId="{82D1835C-EF95-4069-8633-F75FDE295642}"/>
          </ac:spMkLst>
        </pc:spChg>
        <pc:spChg chg="add mod">
          <ac:chgData name="Michelle Schapmire" userId="8c0e444ae0ca2217" providerId="LiveId" clId="{B111E249-8316-4F55-A900-3809C1C30382}" dt="2017-12-01T16:25:51.169" v="6267" actId="14100"/>
          <ac:spMkLst>
            <pc:docMk/>
            <pc:sldMk cId="3240088901" sldId="286"/>
            <ac:spMk id="5" creationId="{1FCE989A-CDD3-4DBB-B320-4D23BD9AFFC1}"/>
          </ac:spMkLst>
        </pc:spChg>
      </pc:sldChg>
      <pc:sldChg chg="modSp add">
        <pc:chgData name="Michelle Schapmire" userId="8c0e444ae0ca2217" providerId="LiveId" clId="{B111E249-8316-4F55-A900-3809C1C30382}" dt="2017-11-29T21:35:49.250" v="2141" actId="20577"/>
        <pc:sldMkLst>
          <pc:docMk/>
          <pc:sldMk cId="3021396905" sldId="287"/>
        </pc:sldMkLst>
        <pc:spChg chg="mod">
          <ac:chgData name="Michelle Schapmire" userId="8c0e444ae0ca2217" providerId="LiveId" clId="{B111E249-8316-4F55-A900-3809C1C30382}" dt="2017-11-29T21:35:49.250" v="2141" actId="20577"/>
          <ac:spMkLst>
            <pc:docMk/>
            <pc:sldMk cId="3021396905" sldId="287"/>
            <ac:spMk id="2" creationId="{E511DF0F-069F-4382-9251-16AF38F66C38}"/>
          </ac:spMkLst>
        </pc:spChg>
      </pc:sldChg>
      <pc:sldChg chg="modSp add">
        <pc:chgData name="Michelle Schapmire" userId="8c0e444ae0ca2217" providerId="LiveId" clId="{B111E249-8316-4F55-A900-3809C1C30382}" dt="2017-12-01T16:37:56.440" v="6523" actId="20577"/>
        <pc:sldMkLst>
          <pc:docMk/>
          <pc:sldMk cId="3333284310" sldId="288"/>
        </pc:sldMkLst>
        <pc:spChg chg="mod">
          <ac:chgData name="Michelle Schapmire" userId="8c0e444ae0ca2217" providerId="LiveId" clId="{B111E249-8316-4F55-A900-3809C1C30382}" dt="2017-11-29T21:38:10.797" v="2250" actId="27636"/>
          <ac:spMkLst>
            <pc:docMk/>
            <pc:sldMk cId="3333284310" sldId="288"/>
            <ac:spMk id="2" creationId="{5A90C4E4-11B2-4DC8-86E4-EAEE21A0CCBC}"/>
          </ac:spMkLst>
        </pc:spChg>
        <pc:spChg chg="mod">
          <ac:chgData name="Michelle Schapmire" userId="8c0e444ae0ca2217" providerId="LiveId" clId="{B111E249-8316-4F55-A900-3809C1C30382}" dt="2017-12-01T16:37:56.440" v="6523" actId="20577"/>
          <ac:spMkLst>
            <pc:docMk/>
            <pc:sldMk cId="3333284310" sldId="288"/>
            <ac:spMk id="3" creationId="{FB06F1FB-25DF-4506-B691-386604AEE50C}"/>
          </ac:spMkLst>
        </pc:spChg>
      </pc:sldChg>
      <pc:sldChg chg="addSp delSp modSp add">
        <pc:chgData name="Michelle Schapmire" userId="8c0e444ae0ca2217" providerId="LiveId" clId="{B111E249-8316-4F55-A900-3809C1C30382}" dt="2017-12-01T16:35:07.008" v="6318" actId="1076"/>
        <pc:sldMkLst>
          <pc:docMk/>
          <pc:sldMk cId="994259466" sldId="289"/>
        </pc:sldMkLst>
        <pc:spChg chg="mod">
          <ac:chgData name="Michelle Schapmire" userId="8c0e444ae0ca2217" providerId="LiveId" clId="{B111E249-8316-4F55-A900-3809C1C30382}" dt="2017-11-29T21:36:25.513" v="2176" actId="20577"/>
          <ac:spMkLst>
            <pc:docMk/>
            <pc:sldMk cId="994259466" sldId="289"/>
            <ac:spMk id="2" creationId="{20A3A045-2086-49CF-BAFE-004AA4B70A28}"/>
          </ac:spMkLst>
        </pc:spChg>
        <pc:spChg chg="add del mod">
          <ac:chgData name="Michelle Schapmire" userId="8c0e444ae0ca2217" providerId="LiveId" clId="{B111E249-8316-4F55-A900-3809C1C30382}" dt="2017-12-01T16:32:11.121" v="6302" actId="1076"/>
          <ac:spMkLst>
            <pc:docMk/>
            <pc:sldMk cId="994259466" sldId="289"/>
            <ac:spMk id="4" creationId="{34228099-29D8-4268-B9AD-16CEE10685C4}"/>
          </ac:spMkLst>
        </pc:spChg>
        <pc:spChg chg="add del mod">
          <ac:chgData name="Michelle Schapmire" userId="8c0e444ae0ca2217" providerId="LiveId" clId="{B111E249-8316-4F55-A900-3809C1C30382}" dt="2017-12-01T16:33:58.271" v="6310" actId="1076"/>
          <ac:spMkLst>
            <pc:docMk/>
            <pc:sldMk cId="994259466" sldId="289"/>
            <ac:spMk id="5" creationId="{F9735E95-1E52-42A3-B06C-DD0EA7E0CFDD}"/>
          </ac:spMkLst>
        </pc:spChg>
        <pc:graphicFrameChg chg="add del mod modGraphic">
          <ac:chgData name="Michelle Schapmire" userId="8c0e444ae0ca2217" providerId="LiveId" clId="{B111E249-8316-4F55-A900-3809C1C30382}" dt="2017-12-01T16:33:50.951" v="6307" actId="1076"/>
          <ac:graphicFrameMkLst>
            <pc:docMk/>
            <pc:sldMk cId="994259466" sldId="289"/>
            <ac:graphicFrameMk id="6" creationId="{56530F21-5784-422E-8C42-60324526A848}"/>
          </ac:graphicFrameMkLst>
        </pc:graphicFrameChg>
        <pc:graphicFrameChg chg="add del mod">
          <ac:chgData name="Michelle Schapmire" userId="8c0e444ae0ca2217" providerId="LiveId" clId="{B111E249-8316-4F55-A900-3809C1C30382}" dt="2017-12-01T16:33:55.675" v="6309" actId="1076"/>
          <ac:graphicFrameMkLst>
            <pc:docMk/>
            <pc:sldMk cId="994259466" sldId="289"/>
            <ac:graphicFrameMk id="7" creationId="{922C1A76-3D01-4558-B14A-21F395E77F87}"/>
          </ac:graphicFrameMkLst>
        </pc:graphicFrameChg>
        <pc:graphicFrameChg chg="add mod modGraphic">
          <ac:chgData name="Michelle Schapmire" userId="8c0e444ae0ca2217" providerId="LiveId" clId="{B111E249-8316-4F55-A900-3809C1C30382}" dt="2017-12-01T16:35:07.008" v="6318" actId="1076"/>
          <ac:graphicFrameMkLst>
            <pc:docMk/>
            <pc:sldMk cId="994259466" sldId="289"/>
            <ac:graphicFrameMk id="8" creationId="{EB3F6E0E-2636-4E6C-882E-514F9E0E54C1}"/>
          </ac:graphicFrameMkLst>
        </pc:graphicFrameChg>
      </pc:sldChg>
      <pc:sldChg chg="addSp delSp modSp add">
        <pc:chgData name="Michelle Schapmire" userId="8c0e444ae0ca2217" providerId="LiveId" clId="{B111E249-8316-4F55-A900-3809C1C30382}" dt="2017-12-01T16:35:42.046" v="6348" actId="255"/>
        <pc:sldMkLst>
          <pc:docMk/>
          <pc:sldMk cId="3383504239" sldId="290"/>
        </pc:sldMkLst>
        <pc:spChg chg="mod">
          <ac:chgData name="Michelle Schapmire" userId="8c0e444ae0ca2217" providerId="LiveId" clId="{B111E249-8316-4F55-A900-3809C1C30382}" dt="2017-11-29T21:36:37.625" v="2193" actId="20577"/>
          <ac:spMkLst>
            <pc:docMk/>
            <pc:sldMk cId="3383504239" sldId="290"/>
            <ac:spMk id="2" creationId="{E3EA9D46-7BA2-4653-956F-27D61222A61F}"/>
          </ac:spMkLst>
        </pc:spChg>
        <pc:spChg chg="add mod">
          <ac:chgData name="Michelle Schapmire" userId="8c0e444ae0ca2217" providerId="LiveId" clId="{B111E249-8316-4F55-A900-3809C1C30382}" dt="2017-12-01T16:35:42.046" v="6348" actId="255"/>
          <ac:spMkLst>
            <pc:docMk/>
            <pc:sldMk cId="3383504239" sldId="290"/>
            <ac:spMk id="3" creationId="{9E6C64BA-356B-44BD-B61B-D081E3D71644}"/>
          </ac:spMkLst>
        </pc:spChg>
        <pc:picChg chg="del mod">
          <ac:chgData name="Michelle Schapmire" userId="8c0e444ae0ca2217" providerId="LiveId" clId="{B111E249-8316-4F55-A900-3809C1C30382}" dt="2017-12-01T16:27:05.710" v="6269" actId="255"/>
          <ac:picMkLst>
            <pc:docMk/>
            <pc:sldMk cId="3383504239" sldId="290"/>
            <ac:picMk id="4" creationId="{71BDEE2B-E8B5-4D66-91B8-451639C32173}"/>
          </ac:picMkLst>
        </pc:picChg>
        <pc:picChg chg="mod">
          <ac:chgData name="Michelle Schapmire" userId="8c0e444ae0ca2217" providerId="LiveId" clId="{B111E249-8316-4F55-A900-3809C1C30382}" dt="2017-12-01T16:27:29.943" v="6277" actId="1076"/>
          <ac:picMkLst>
            <pc:docMk/>
            <pc:sldMk cId="3383504239" sldId="290"/>
            <ac:picMk id="7" creationId="{6912F17C-FD27-4AAD-8206-A0545CBC7C1D}"/>
          </ac:picMkLst>
        </pc:picChg>
      </pc:sldChg>
      <pc:sldChg chg="modSp add">
        <pc:chgData name="Michelle Schapmire" userId="8c0e444ae0ca2217" providerId="LiveId" clId="{B111E249-8316-4F55-A900-3809C1C30382}" dt="2017-11-29T21:39:48.891" v="2427" actId="20577"/>
        <pc:sldMkLst>
          <pc:docMk/>
          <pc:sldMk cId="1106481573" sldId="291"/>
        </pc:sldMkLst>
        <pc:spChg chg="mod">
          <ac:chgData name="Michelle Schapmire" userId="8c0e444ae0ca2217" providerId="LiveId" clId="{B111E249-8316-4F55-A900-3809C1C30382}" dt="2017-11-29T21:39:48.891" v="2427" actId="20577"/>
          <ac:spMkLst>
            <pc:docMk/>
            <pc:sldMk cId="1106481573" sldId="291"/>
            <ac:spMk id="2" creationId="{2C09A234-16EF-4E60-879E-92249C8EE01E}"/>
          </ac:spMkLst>
        </pc:spChg>
      </pc:sldChg>
      <pc:sldChg chg="modSp add ord">
        <pc:chgData name="Michelle Schapmire" userId="8c0e444ae0ca2217" providerId="LiveId" clId="{B111E249-8316-4F55-A900-3809C1C30382}" dt="2017-11-29T21:43:35.780" v="2433" actId="1076"/>
        <pc:sldMkLst>
          <pc:docMk/>
          <pc:sldMk cId="3597491056" sldId="292"/>
        </pc:sldMkLst>
        <pc:spChg chg="mod">
          <ac:chgData name="Michelle Schapmire" userId="8c0e444ae0ca2217" providerId="LiveId" clId="{B111E249-8316-4F55-A900-3809C1C30382}" dt="2017-11-29T21:43:27.887" v="2432" actId="20577"/>
          <ac:spMkLst>
            <pc:docMk/>
            <pc:sldMk cId="3597491056" sldId="292"/>
            <ac:spMk id="2" creationId="{686E2356-A455-4DA5-821C-A879F503BEF8}"/>
          </ac:spMkLst>
        </pc:spChg>
      </pc:sldChg>
      <pc:sldChg chg="addSp delSp modSp add setBg">
        <pc:chgData name="Michelle Schapmire" userId="8c0e444ae0ca2217" providerId="LiveId" clId="{B111E249-8316-4F55-A900-3809C1C30382}" dt="2017-11-30T18:17:37.694" v="5072" actId="1076"/>
        <pc:sldMkLst>
          <pc:docMk/>
          <pc:sldMk cId="1542175395" sldId="293"/>
        </pc:sldMkLst>
        <pc:spChg chg="mod">
          <ac:chgData name="Michelle Schapmire" userId="8c0e444ae0ca2217" providerId="LiveId" clId="{B111E249-8316-4F55-A900-3809C1C30382}" dt="2017-11-30T18:16:48.546" v="5066" actId="1076"/>
          <ac:spMkLst>
            <pc:docMk/>
            <pc:sldMk cId="1542175395" sldId="293"/>
            <ac:spMk id="2" creationId="{0164372E-A1EF-4CE1-AAAE-8E5CF3396433}"/>
          </ac:spMkLst>
        </pc:spChg>
        <pc:spChg chg="del">
          <ac:chgData name="Michelle Schapmire" userId="8c0e444ae0ca2217" providerId="LiveId" clId="{B111E249-8316-4F55-A900-3809C1C30382}" dt="2017-11-29T22:14:53.165" v="4486" actId="1076"/>
          <ac:spMkLst>
            <pc:docMk/>
            <pc:sldMk cId="1542175395" sldId="293"/>
            <ac:spMk id="3" creationId="{13326B19-2C13-48BE-B754-D8CD5240BC80}"/>
          </ac:spMkLst>
        </pc:spChg>
        <pc:picChg chg="add mod">
          <ac:chgData name="Michelle Schapmire" userId="8c0e444ae0ca2217" providerId="LiveId" clId="{B111E249-8316-4F55-A900-3809C1C30382}" dt="2017-11-29T22:15:04.688" v="4488" actId="1076"/>
          <ac:picMkLst>
            <pc:docMk/>
            <pc:sldMk cId="1542175395" sldId="293"/>
            <ac:picMk id="4" creationId="{FAB3AC62-BDBF-4589-8FA8-916DDE2E63EA}"/>
          </ac:picMkLst>
        </pc:picChg>
      </pc:sldChg>
      <pc:sldChg chg="addSp delSp modSp add setBg">
        <pc:chgData name="Michelle Schapmire" userId="8c0e444ae0ca2217" providerId="LiveId" clId="{B111E249-8316-4F55-A900-3809C1C30382}" dt="2017-11-30T18:17:00.275" v="5068" actId="1076"/>
        <pc:sldMkLst>
          <pc:docMk/>
          <pc:sldMk cId="1520378234" sldId="294"/>
        </pc:sldMkLst>
        <pc:spChg chg="mod">
          <ac:chgData name="Michelle Schapmire" userId="8c0e444ae0ca2217" providerId="LiveId" clId="{B111E249-8316-4F55-A900-3809C1C30382}" dt="2017-11-30T18:16:55.617" v="5067" actId="1076"/>
          <ac:spMkLst>
            <pc:docMk/>
            <pc:sldMk cId="1520378234" sldId="294"/>
            <ac:spMk id="2" creationId="{87027BD3-49E7-4C98-8243-2382502C80F7}"/>
          </ac:spMkLst>
        </pc:spChg>
        <pc:spChg chg="del mod">
          <ac:chgData name="Michelle Schapmire" userId="8c0e444ae0ca2217" providerId="LiveId" clId="{B111E249-8316-4F55-A900-3809C1C30382}" dt="2017-11-29T22:16:56.504" v="4546" actId="20577"/>
          <ac:spMkLst>
            <pc:docMk/>
            <pc:sldMk cId="1520378234" sldId="294"/>
            <ac:spMk id="3" creationId="{83697426-4FE5-4181-8A34-2533BD2D48E3}"/>
          </ac:spMkLst>
        </pc:spChg>
        <pc:spChg chg="add del mod">
          <ac:chgData name="Michelle Schapmire" userId="8c0e444ae0ca2217" providerId="LiveId" clId="{B111E249-8316-4F55-A900-3809C1C30382}" dt="2017-11-29T22:20:32.460" v="4615" actId="20577"/>
          <ac:spMkLst>
            <pc:docMk/>
            <pc:sldMk cId="1520378234" sldId="294"/>
            <ac:spMk id="7" creationId="{5DCCC1F9-D39B-400E-905C-B6EEE859B54B}"/>
          </ac:spMkLst>
        </pc:spChg>
        <pc:picChg chg="add del mod">
          <ac:chgData name="Michelle Schapmire" userId="8c0e444ae0ca2217" providerId="LiveId" clId="{B111E249-8316-4F55-A900-3809C1C30382}" dt="2017-11-29T22:18:07.775" v="4552" actId="478"/>
          <ac:picMkLst>
            <pc:docMk/>
            <pc:sldMk cId="1520378234" sldId="294"/>
            <ac:picMk id="4" creationId="{37895D6F-F800-4319-ACF2-46EC096E5A0B}"/>
          </ac:picMkLst>
        </pc:picChg>
        <pc:picChg chg="add del mod">
          <ac:chgData name="Michelle Schapmire" userId="8c0e444ae0ca2217" providerId="LiveId" clId="{B111E249-8316-4F55-A900-3809C1C30382}" dt="2017-11-29T22:20:30.409" v="4614" actId="478"/>
          <ac:picMkLst>
            <pc:docMk/>
            <pc:sldMk cId="1520378234" sldId="294"/>
            <ac:picMk id="5" creationId="{DB07A055-F110-4AAC-BF9E-DEDB85A79D6B}"/>
          </ac:picMkLst>
        </pc:picChg>
        <pc:picChg chg="add mod">
          <ac:chgData name="Michelle Schapmire" userId="8c0e444ae0ca2217" providerId="LiveId" clId="{B111E249-8316-4F55-A900-3809C1C30382}" dt="2017-11-29T22:20:32.460" v="4615" actId="20577"/>
          <ac:picMkLst>
            <pc:docMk/>
            <pc:sldMk cId="1520378234" sldId="294"/>
            <ac:picMk id="8" creationId="{2BEE475F-9977-475D-B520-3EC03BC5644A}"/>
          </ac:picMkLst>
        </pc:picChg>
      </pc:sldChg>
      <pc:sldChg chg="addSp delSp modSp add setBg">
        <pc:chgData name="Michelle Schapmire" userId="8c0e444ae0ca2217" providerId="LiveId" clId="{B111E249-8316-4F55-A900-3809C1C30382}" dt="2017-11-30T18:17:54.233" v="5074" actId="1076"/>
        <pc:sldMkLst>
          <pc:docMk/>
          <pc:sldMk cId="1178123871" sldId="295"/>
        </pc:sldMkLst>
        <pc:spChg chg="mod">
          <ac:chgData name="Michelle Schapmire" userId="8c0e444ae0ca2217" providerId="LiveId" clId="{B111E249-8316-4F55-A900-3809C1C30382}" dt="2017-11-30T18:17:46.932" v="5073" actId="1076"/>
          <ac:spMkLst>
            <pc:docMk/>
            <pc:sldMk cId="1178123871" sldId="295"/>
            <ac:spMk id="2" creationId="{7DE533A0-0C03-473C-8AAD-5AF5E76EF0F3}"/>
          </ac:spMkLst>
        </pc:spChg>
        <pc:spChg chg="del">
          <ac:chgData name="Michelle Schapmire" userId="8c0e444ae0ca2217" providerId="LiveId" clId="{B111E249-8316-4F55-A900-3809C1C30382}" dt="2017-11-29T22:20:19.767" v="4612" actId="14100"/>
          <ac:spMkLst>
            <pc:docMk/>
            <pc:sldMk cId="1178123871" sldId="295"/>
            <ac:spMk id="3" creationId="{C7770F86-CE7D-445E-8D0D-0E76216035C6}"/>
          </ac:spMkLst>
        </pc:spChg>
        <pc:picChg chg="add mod">
          <ac:chgData name="Michelle Schapmire" userId="8c0e444ae0ca2217" providerId="LiveId" clId="{B111E249-8316-4F55-A900-3809C1C30382}" dt="2017-11-29T22:20:25.176" v="4613" actId="14100"/>
          <ac:picMkLst>
            <pc:docMk/>
            <pc:sldMk cId="1178123871" sldId="295"/>
            <ac:picMk id="4" creationId="{04AE73DD-B150-44AD-940E-25EEE77635E5}"/>
          </ac:picMkLst>
        </pc:picChg>
      </pc:sldChg>
      <pc:sldChg chg="addSp delSp modSp add setBg">
        <pc:chgData name="Michelle Schapmire" userId="8c0e444ae0ca2217" providerId="LiveId" clId="{B111E249-8316-4F55-A900-3809C1C30382}" dt="2017-11-30T18:18:21.805" v="5078" actId="1076"/>
        <pc:sldMkLst>
          <pc:docMk/>
          <pc:sldMk cId="3971497717" sldId="296"/>
        </pc:sldMkLst>
        <pc:spChg chg="mod">
          <ac:chgData name="Michelle Schapmire" userId="8c0e444ae0ca2217" providerId="LiveId" clId="{B111E249-8316-4F55-A900-3809C1C30382}" dt="2017-11-30T18:18:04.836" v="5075" actId="1076"/>
          <ac:spMkLst>
            <pc:docMk/>
            <pc:sldMk cId="3971497717" sldId="296"/>
            <ac:spMk id="2" creationId="{D5159B83-2B67-46E4-AC87-023DC019542B}"/>
          </ac:spMkLst>
        </pc:spChg>
        <pc:spChg chg="del">
          <ac:chgData name="Michelle Schapmire" userId="8c0e444ae0ca2217" providerId="LiveId" clId="{B111E249-8316-4F55-A900-3809C1C30382}" dt="2017-11-29T22:26:13.507" v="4617" actId="20577"/>
          <ac:spMkLst>
            <pc:docMk/>
            <pc:sldMk cId="3971497717" sldId="296"/>
            <ac:spMk id="3" creationId="{EE8EDFA9-2DFF-44DB-9F77-CF108786D36A}"/>
          </ac:spMkLst>
        </pc:spChg>
        <pc:spChg chg="add del mod">
          <ac:chgData name="Michelle Schapmire" userId="8c0e444ae0ca2217" providerId="LiveId" clId="{B111E249-8316-4F55-A900-3809C1C30382}" dt="2017-11-29T22:27:26.903" v="4623" actId="20577"/>
          <ac:spMkLst>
            <pc:docMk/>
            <pc:sldMk cId="3971497717" sldId="296"/>
            <ac:spMk id="6" creationId="{802EA9AF-D5D2-4757-A35B-30990B97C5EA}"/>
          </ac:spMkLst>
        </pc:spChg>
        <pc:picChg chg="add del mod">
          <ac:chgData name="Michelle Schapmire" userId="8c0e444ae0ca2217" providerId="LiveId" clId="{B111E249-8316-4F55-A900-3809C1C30382}" dt="2017-11-29T22:27:24.369" v="4622" actId="478"/>
          <ac:picMkLst>
            <pc:docMk/>
            <pc:sldMk cId="3971497717" sldId="296"/>
            <ac:picMk id="4" creationId="{547291C0-1F55-4697-BED8-71F620772A10}"/>
          </ac:picMkLst>
        </pc:picChg>
        <pc:picChg chg="add mod">
          <ac:chgData name="Michelle Schapmire" userId="8c0e444ae0ca2217" providerId="LiveId" clId="{B111E249-8316-4F55-A900-3809C1C30382}" dt="2017-11-30T18:18:21.805" v="5078" actId="1076"/>
          <ac:picMkLst>
            <pc:docMk/>
            <pc:sldMk cId="3971497717" sldId="296"/>
            <ac:picMk id="7" creationId="{442357EE-E478-41AC-9987-654FB3515A11}"/>
          </ac:picMkLst>
        </pc:picChg>
      </pc:sldChg>
      <pc:sldChg chg="addSp delSp modSp add setBg">
        <pc:chgData name="Michelle Schapmire" userId="8c0e444ae0ca2217" providerId="LiveId" clId="{B111E249-8316-4F55-A900-3809C1C30382}" dt="2017-11-30T18:22:06.009" v="5087" actId="14100"/>
        <pc:sldMkLst>
          <pc:docMk/>
          <pc:sldMk cId="1264123693" sldId="297"/>
        </pc:sldMkLst>
        <pc:spChg chg="mod">
          <ac:chgData name="Michelle Schapmire" userId="8c0e444ae0ca2217" providerId="LiveId" clId="{B111E249-8316-4F55-A900-3809C1C30382}" dt="2017-11-30T18:18:30.843" v="5079" actId="14100"/>
          <ac:spMkLst>
            <pc:docMk/>
            <pc:sldMk cId="1264123693" sldId="297"/>
            <ac:spMk id="2" creationId="{34FF23C5-33CD-42F3-B74B-3B82158E486F}"/>
          </ac:spMkLst>
        </pc:spChg>
        <pc:spChg chg="del">
          <ac:chgData name="Michelle Schapmire" userId="8c0e444ae0ca2217" providerId="LiveId" clId="{B111E249-8316-4F55-A900-3809C1C30382}" dt="2017-11-30T18:21:53.535" v="5084" actId="14100"/>
          <ac:spMkLst>
            <pc:docMk/>
            <pc:sldMk cId="1264123693" sldId="297"/>
            <ac:spMk id="3" creationId="{9E30D9BD-AB2A-4495-887A-8D623098F0E5}"/>
          </ac:spMkLst>
        </pc:spChg>
        <pc:picChg chg="add mod">
          <ac:chgData name="Michelle Schapmire" userId="8c0e444ae0ca2217" providerId="LiveId" clId="{B111E249-8316-4F55-A900-3809C1C30382}" dt="2017-11-30T18:22:06.009" v="5087" actId="14100"/>
          <ac:picMkLst>
            <pc:docMk/>
            <pc:sldMk cId="1264123693" sldId="297"/>
            <ac:picMk id="4" creationId="{8F974426-6D78-426B-AD52-96A79BFB5F55}"/>
          </ac:picMkLst>
        </pc:picChg>
      </pc:sldChg>
      <pc:sldChg chg="addSp delSp modSp add setBg">
        <pc:chgData name="Michelle Schapmire" userId="8c0e444ae0ca2217" providerId="LiveId" clId="{B111E249-8316-4F55-A900-3809C1C30382}" dt="2017-11-30T18:18:59.868" v="5083" actId="1076"/>
        <pc:sldMkLst>
          <pc:docMk/>
          <pc:sldMk cId="2620182310" sldId="298"/>
        </pc:sldMkLst>
        <pc:spChg chg="mod">
          <ac:chgData name="Michelle Schapmire" userId="8c0e444ae0ca2217" providerId="LiveId" clId="{B111E249-8316-4F55-A900-3809C1C30382}" dt="2017-11-30T18:18:49.287" v="5081" actId="1076"/>
          <ac:spMkLst>
            <pc:docMk/>
            <pc:sldMk cId="2620182310" sldId="298"/>
            <ac:spMk id="2" creationId="{2F5C3C04-ED4B-48C0-BF7C-C00440CDEDF6}"/>
          </ac:spMkLst>
        </pc:spChg>
        <pc:spChg chg="del">
          <ac:chgData name="Michelle Schapmire" userId="8c0e444ae0ca2217" providerId="LiveId" clId="{B111E249-8316-4F55-A900-3809C1C30382}" dt="2017-11-29T22:30:01.334" v="4765" actId="1076"/>
          <ac:spMkLst>
            <pc:docMk/>
            <pc:sldMk cId="2620182310" sldId="298"/>
            <ac:spMk id="3" creationId="{74F533D2-BA81-46AD-86AE-FFE6B72C5572}"/>
          </ac:spMkLst>
        </pc:spChg>
        <pc:spChg chg="add del mod">
          <ac:chgData name="Michelle Schapmire" userId="8c0e444ae0ca2217" providerId="LiveId" clId="{B111E249-8316-4F55-A900-3809C1C30382}" dt="2017-11-29T22:30:03.759" v="4766" actId="1076"/>
          <ac:spMkLst>
            <pc:docMk/>
            <pc:sldMk cId="2620182310" sldId="298"/>
            <ac:spMk id="4" creationId="{FA78AE39-6B1B-4F04-A8B2-DD430BB3EF4F}"/>
          </ac:spMkLst>
        </pc:spChg>
        <pc:spChg chg="add del mod">
          <ac:chgData name="Michelle Schapmire" userId="8c0e444ae0ca2217" providerId="LiveId" clId="{B111E249-8316-4F55-A900-3809C1C30382}" dt="2017-11-29T22:31:06.574" v="4767" actId="1076"/>
          <ac:spMkLst>
            <pc:docMk/>
            <pc:sldMk cId="2620182310" sldId="298"/>
            <ac:spMk id="5" creationId="{4818C92E-E9D8-4C35-A2BC-D8CE3267B0DF}"/>
          </ac:spMkLst>
        </pc:spChg>
        <pc:picChg chg="add mod">
          <ac:chgData name="Michelle Schapmire" userId="8c0e444ae0ca2217" providerId="LiveId" clId="{B111E249-8316-4F55-A900-3809C1C30382}" dt="2017-11-30T18:18:59.868" v="5083" actId="1076"/>
          <ac:picMkLst>
            <pc:docMk/>
            <pc:sldMk cId="2620182310" sldId="298"/>
            <ac:picMk id="6" creationId="{6B682C90-5DE4-4EF0-A8BC-D92BAC2D27FE}"/>
          </ac:picMkLst>
        </pc:picChg>
      </pc:sldChg>
      <pc:sldChg chg="addSp delSp modSp add del">
        <pc:chgData name="Michelle Schapmire" userId="8c0e444ae0ca2217" providerId="LiveId" clId="{B111E249-8316-4F55-A900-3809C1C30382}" dt="2017-11-30T03:50:36.422" v="5013" actId="2696"/>
        <pc:sldMkLst>
          <pc:docMk/>
          <pc:sldMk cId="2161604461" sldId="299"/>
        </pc:sldMkLst>
        <pc:spChg chg="del">
          <ac:chgData name="Michelle Schapmire" userId="8c0e444ae0ca2217" providerId="LiveId" clId="{B111E249-8316-4F55-A900-3809C1C30382}" dt="2017-11-30T03:49:50.817" v="5007" actId="2696"/>
          <ac:spMkLst>
            <pc:docMk/>
            <pc:sldMk cId="2161604461" sldId="299"/>
            <ac:spMk id="3" creationId="{5FC79DF2-FBE7-4BCF-9529-C7F2C90A3A27}"/>
          </ac:spMkLst>
        </pc:spChg>
        <pc:graphicFrameChg chg="add mod">
          <ac:chgData name="Michelle Schapmire" userId="8c0e444ae0ca2217" providerId="LiveId" clId="{B111E249-8316-4F55-A900-3809C1C30382}" dt="2017-11-30T03:50:30.673" v="5012" actId="14100"/>
          <ac:graphicFrameMkLst>
            <pc:docMk/>
            <pc:sldMk cId="2161604461" sldId="299"/>
            <ac:graphicFrameMk id="4" creationId="{00000000-0008-0000-0200-000002000000}"/>
          </ac:graphicFrameMkLst>
        </pc:graphicFrameChg>
      </pc:sldChg>
      <pc:sldChg chg="addSp delSp modSp add del">
        <pc:chgData name="Michelle Schapmire" userId="8c0e444ae0ca2217" providerId="LiveId" clId="{B111E249-8316-4F55-A900-3809C1C30382}" dt="2017-11-29T22:41:13.418" v="4834" actId="2696"/>
        <pc:sldMkLst>
          <pc:docMk/>
          <pc:sldMk cId="3474000896" sldId="299"/>
        </pc:sldMkLst>
        <pc:spChg chg="mod">
          <ac:chgData name="Michelle Schapmire" userId="8c0e444ae0ca2217" providerId="LiveId" clId="{B111E249-8316-4F55-A900-3809C1C30382}" dt="2017-11-29T22:39:49.953" v="4831" actId="20577"/>
          <ac:spMkLst>
            <pc:docMk/>
            <pc:sldMk cId="3474000896" sldId="299"/>
            <ac:spMk id="2" creationId="{2BA488B6-69F4-489B-AA8B-0FE597F3DBE8}"/>
          </ac:spMkLst>
        </pc:spChg>
        <pc:spChg chg="add del">
          <ac:chgData name="Michelle Schapmire" userId="8c0e444ae0ca2217" providerId="LiveId" clId="{B111E249-8316-4F55-A900-3809C1C30382}" dt="2017-11-29T22:41:09.923" v="4833" actId="2696"/>
          <ac:spMkLst>
            <pc:docMk/>
            <pc:sldMk cId="3474000896" sldId="299"/>
            <ac:spMk id="3" creationId="{58FDC80F-BC34-4DF2-8B61-E889325700E5}"/>
          </ac:spMkLst>
        </pc:spChg>
        <pc:picChg chg="add del mod">
          <ac:chgData name="Michelle Schapmire" userId="8c0e444ae0ca2217" providerId="LiveId" clId="{B111E249-8316-4F55-A900-3809C1C30382}" dt="2017-11-29T22:41:09.923" v="4833" actId="2696"/>
          <ac:picMkLst>
            <pc:docMk/>
            <pc:sldMk cId="3474000896" sldId="299"/>
            <ac:picMk id="4" creationId="{4B3D048A-32AE-4B55-845E-A688BBA8E503}"/>
          </ac:picMkLst>
        </pc:picChg>
      </pc:sldChg>
      <pc:sldChg chg="addSp modSp add">
        <pc:chgData name="Michelle Schapmire" userId="8c0e444ae0ca2217" providerId="LiveId" clId="{B111E249-8316-4F55-A900-3809C1C30382}" dt="2017-11-30T03:51:50.769" v="5025" actId="403"/>
        <pc:sldMkLst>
          <pc:docMk/>
          <pc:sldMk cId="3700377358" sldId="299"/>
        </pc:sldMkLst>
        <pc:graphicFrameChg chg="add mod">
          <ac:chgData name="Michelle Schapmire" userId="8c0e444ae0ca2217" providerId="LiveId" clId="{B111E249-8316-4F55-A900-3809C1C30382}" dt="2017-11-30T03:51:50.769" v="5025" actId="403"/>
          <ac:graphicFrameMkLst>
            <pc:docMk/>
            <pc:sldMk cId="3700377358" sldId="299"/>
            <ac:graphicFrameMk id="2" creationId="{00000000-0008-0000-0200-000002000000}"/>
          </ac:graphicFrameMkLst>
        </pc:graphicFrameChg>
      </pc:sldChg>
      <pc:sldChg chg="addSp delSp modSp add">
        <pc:chgData name="Michelle Schapmire" userId="8c0e444ae0ca2217" providerId="LiveId" clId="{B111E249-8316-4F55-A900-3809C1C30382}" dt="2017-11-30T04:00:22.450" v="5042" actId="1076"/>
        <pc:sldMkLst>
          <pc:docMk/>
          <pc:sldMk cId="1036011965" sldId="300"/>
        </pc:sldMkLst>
        <pc:graphicFrameChg chg="add del mod">
          <ac:chgData name="Michelle Schapmire" userId="8c0e444ae0ca2217" providerId="LiveId" clId="{B111E249-8316-4F55-A900-3809C1C30382}" dt="2017-11-30T03:59:56.536" v="5034" actId="478"/>
          <ac:graphicFrameMkLst>
            <pc:docMk/>
            <pc:sldMk cId="1036011965" sldId="300"/>
            <ac:graphicFrameMk id="2" creationId="{00000000-0008-0000-0200-000002000000}"/>
          </ac:graphicFrameMkLst>
        </pc:graphicFrameChg>
        <pc:graphicFrameChg chg="add mod">
          <ac:chgData name="Michelle Schapmire" userId="8c0e444ae0ca2217" providerId="LiveId" clId="{B111E249-8316-4F55-A900-3809C1C30382}" dt="2017-11-30T04:00:22.450" v="5042" actId="1076"/>
          <ac:graphicFrameMkLst>
            <pc:docMk/>
            <pc:sldMk cId="1036011965" sldId="300"/>
            <ac:graphicFrameMk id="3" creationId="{00000000-0008-0000-0200-000002000000}"/>
          </ac:graphicFrameMkLst>
        </pc:graphicFrameChg>
      </pc:sldChg>
      <pc:sldChg chg="add del">
        <pc:chgData name="Michelle Schapmire" userId="8c0e444ae0ca2217" providerId="LiveId" clId="{B111E249-8316-4F55-A900-3809C1C30382}" dt="2017-11-30T04:08:46.053" v="5061" actId="2696"/>
        <pc:sldMkLst>
          <pc:docMk/>
          <pc:sldMk cId="1147237096" sldId="301"/>
        </pc:sldMkLst>
      </pc:sldChg>
      <pc:sldChg chg="addSp modSp add">
        <pc:chgData name="Michelle Schapmire" userId="8c0e444ae0ca2217" providerId="LiveId" clId="{B111E249-8316-4F55-A900-3809C1C30382}" dt="2017-11-30T04:08:29.016" v="5060" actId="403"/>
        <pc:sldMkLst>
          <pc:docMk/>
          <pc:sldMk cId="1886077417" sldId="302"/>
        </pc:sldMkLst>
        <pc:graphicFrameChg chg="add mod">
          <ac:chgData name="Michelle Schapmire" userId="8c0e444ae0ca2217" providerId="LiveId" clId="{B111E249-8316-4F55-A900-3809C1C30382}" dt="2017-11-30T04:07:44.939" v="5053" actId="14100"/>
          <ac:graphicFrameMkLst>
            <pc:docMk/>
            <pc:sldMk cId="1886077417" sldId="302"/>
            <ac:graphicFrameMk id="2" creationId="{00000000-0008-0000-0200-000002000000}"/>
          </ac:graphicFrameMkLst>
        </pc:graphicFrameChg>
        <pc:graphicFrameChg chg="add mod">
          <ac:chgData name="Michelle Schapmire" userId="8c0e444ae0ca2217" providerId="LiveId" clId="{B111E249-8316-4F55-A900-3809C1C30382}" dt="2017-11-30T04:08:29.016" v="5060" actId="403"/>
          <ac:graphicFrameMkLst>
            <pc:docMk/>
            <pc:sldMk cId="1886077417" sldId="302"/>
            <ac:graphicFrameMk id="3" creationId="{00000000-0008-0000-0200-000002000000}"/>
          </ac:graphicFrameMkLst>
        </pc:graphicFrameChg>
      </pc:sldChg>
      <pc:sldChg chg="addSp modSp add">
        <pc:chgData name="Michelle Schapmire" userId="8c0e444ae0ca2217" providerId="LiveId" clId="{B111E249-8316-4F55-A900-3809C1C30382}" dt="2017-11-30T18:33:55" v="5153" actId="255"/>
        <pc:sldMkLst>
          <pc:docMk/>
          <pc:sldMk cId="1032792722" sldId="303"/>
        </pc:sldMkLst>
        <pc:graphicFrameChg chg="add mod modGraphic">
          <ac:chgData name="Michelle Schapmire" userId="8c0e444ae0ca2217" providerId="LiveId" clId="{B111E249-8316-4F55-A900-3809C1C30382}" dt="2017-11-30T18:33:55" v="5153" actId="255"/>
          <ac:graphicFrameMkLst>
            <pc:docMk/>
            <pc:sldMk cId="1032792722" sldId="303"/>
            <ac:graphicFrameMk id="2" creationId="{2FCC1A5C-23E3-46DE-AF9E-B47F4A659269}"/>
          </ac:graphicFrameMkLst>
        </pc:graphicFrameChg>
      </pc:sldChg>
      <pc:sldChg chg="addSp delSp modSp add del">
        <pc:chgData name="Michelle Schapmire" userId="8c0e444ae0ca2217" providerId="LiveId" clId="{B111E249-8316-4F55-A900-3809C1C30382}" dt="2017-11-30T18:32:21.434" v="5141" actId="2696"/>
        <pc:sldMkLst>
          <pc:docMk/>
          <pc:sldMk cId="2757118738" sldId="303"/>
        </pc:sldMkLst>
        <pc:spChg chg="del">
          <ac:chgData name="Michelle Schapmire" userId="8c0e444ae0ca2217" providerId="LiveId" clId="{B111E249-8316-4F55-A900-3809C1C30382}" dt="2017-11-30T18:31:45.366" v="5136" actId="2696"/>
          <ac:spMkLst>
            <pc:docMk/>
            <pc:sldMk cId="2757118738" sldId="303"/>
            <ac:spMk id="3" creationId="{CE2A97F3-8A22-4875-A322-B5D7E7D3DECC}"/>
          </ac:spMkLst>
        </pc:spChg>
        <pc:graphicFrameChg chg="add mod modGraphic">
          <ac:chgData name="Michelle Schapmire" userId="8c0e444ae0ca2217" providerId="LiveId" clId="{B111E249-8316-4F55-A900-3809C1C30382}" dt="2017-11-30T18:32:03.735" v="5140" actId="14734"/>
          <ac:graphicFrameMkLst>
            <pc:docMk/>
            <pc:sldMk cId="2757118738" sldId="303"/>
            <ac:graphicFrameMk id="4" creationId="{57375C6F-DBCB-452D-BBFB-038FEB33FDC8}"/>
          </ac:graphicFrameMkLst>
        </pc:graphicFrameChg>
      </pc:sldChg>
      <pc:sldChg chg="add del">
        <pc:chgData name="Michelle Schapmire" userId="8c0e444ae0ca2217" providerId="LiveId" clId="{B111E249-8316-4F55-A900-3809C1C30382}" dt="2017-11-30T18:32:30.413" v="5143" actId="1076"/>
        <pc:sldMkLst>
          <pc:docMk/>
          <pc:sldMk cId="4037389543" sldId="303"/>
        </pc:sldMkLst>
      </pc:sldChg>
      <pc:sldChg chg="addSp delSp modSp add ord">
        <pc:chgData name="Michelle Schapmire" userId="8c0e444ae0ca2217" providerId="LiveId" clId="{B111E249-8316-4F55-A900-3809C1C30382}" dt="2017-11-30T19:32:36.222" v="5820" actId="1076"/>
        <pc:sldMkLst>
          <pc:docMk/>
          <pc:sldMk cId="3203085831" sldId="304"/>
        </pc:sldMkLst>
        <pc:spChg chg="mod">
          <ac:chgData name="Michelle Schapmire" userId="8c0e444ae0ca2217" providerId="LiveId" clId="{B111E249-8316-4F55-A900-3809C1C30382}" dt="2017-11-30T19:32:24.748" v="5819" actId="20577"/>
          <ac:spMkLst>
            <pc:docMk/>
            <pc:sldMk cId="3203085831" sldId="304"/>
            <ac:spMk id="2" creationId="{38B26ACF-DFD0-4278-9B82-6035E0720626}"/>
          </ac:spMkLst>
        </pc:spChg>
        <pc:spChg chg="del mod">
          <ac:chgData name="Michelle Schapmire" userId="8c0e444ae0ca2217" providerId="LiveId" clId="{B111E249-8316-4F55-A900-3809C1C30382}" dt="2017-11-30T19:30:43.280" v="5789" actId="1076"/>
          <ac:spMkLst>
            <pc:docMk/>
            <pc:sldMk cId="3203085831" sldId="304"/>
            <ac:spMk id="3" creationId="{1D860443-93C3-4B21-B475-DD5675EB1CCF}"/>
          </ac:spMkLst>
        </pc:spChg>
        <pc:graphicFrameChg chg="add mod modGraphic">
          <ac:chgData name="Michelle Schapmire" userId="8c0e444ae0ca2217" providerId="LiveId" clId="{B111E249-8316-4F55-A900-3809C1C30382}" dt="2017-11-30T19:32:36.222" v="5820" actId="1076"/>
          <ac:graphicFrameMkLst>
            <pc:docMk/>
            <pc:sldMk cId="3203085831" sldId="304"/>
            <ac:graphicFrameMk id="4" creationId="{89B41F02-D19C-4159-9E91-1599D2CDB82E}"/>
          </ac:graphicFrameMkLst>
        </pc:graphicFrameChg>
      </pc:sldChg>
      <pc:sldChg chg="addSp delSp modSp add">
        <pc:chgData name="Michelle Schapmire" userId="8c0e444ae0ca2217" providerId="LiveId" clId="{B111E249-8316-4F55-A900-3809C1C30382}" dt="2017-11-30T19:48:53.702" v="5889" actId="1076"/>
        <pc:sldMkLst>
          <pc:docMk/>
          <pc:sldMk cId="912461108" sldId="305"/>
        </pc:sldMkLst>
        <pc:spChg chg="mod">
          <ac:chgData name="Michelle Schapmire" userId="8c0e444ae0ca2217" providerId="LiveId" clId="{B111E249-8316-4F55-A900-3809C1C30382}" dt="2017-11-30T19:34:05.913" v="5844" actId="20577"/>
          <ac:spMkLst>
            <pc:docMk/>
            <pc:sldMk cId="912461108" sldId="305"/>
            <ac:spMk id="2" creationId="{8FA6E6EA-3AE1-4BFC-92E2-630F6EE71307}"/>
          </ac:spMkLst>
        </pc:spChg>
        <pc:spChg chg="del mod">
          <ac:chgData name="Michelle Schapmire" userId="8c0e444ae0ca2217" providerId="LiveId" clId="{B111E249-8316-4F55-A900-3809C1C30382}" dt="2017-11-30T19:35:58.363" v="5859" actId="1076"/>
          <ac:spMkLst>
            <pc:docMk/>
            <pc:sldMk cId="912461108" sldId="305"/>
            <ac:spMk id="3" creationId="{9DA3CF89-C287-4CA1-BF53-9317EAEFCC92}"/>
          </ac:spMkLst>
        </pc:spChg>
        <pc:spChg chg="add del mod">
          <ac:chgData name="Michelle Schapmire" userId="8c0e444ae0ca2217" providerId="LiveId" clId="{B111E249-8316-4F55-A900-3809C1C30382}" dt="2017-11-30T19:35:09.397" v="5856" actId="1076"/>
          <ac:spMkLst>
            <pc:docMk/>
            <pc:sldMk cId="912461108" sldId="305"/>
            <ac:spMk id="4" creationId="{72D53F50-542C-4F21-988C-CF7E168AF2DB}"/>
          </ac:spMkLst>
        </pc:spChg>
        <pc:spChg chg="add del">
          <ac:chgData name="Michelle Schapmire" userId="8c0e444ae0ca2217" providerId="LiveId" clId="{B111E249-8316-4F55-A900-3809C1C30382}" dt="2017-11-30T19:35:49.065" v="5858" actId="1076"/>
          <ac:spMkLst>
            <pc:docMk/>
            <pc:sldMk cId="912461108" sldId="305"/>
            <ac:spMk id="5" creationId="{93AAED93-C6B6-4672-9698-E32C8492865A}"/>
          </ac:spMkLst>
        </pc:spChg>
        <pc:graphicFrameChg chg="add mod modGraphic">
          <ac:chgData name="Michelle Schapmire" userId="8c0e444ae0ca2217" providerId="LiveId" clId="{B111E249-8316-4F55-A900-3809C1C30382}" dt="2017-11-30T19:48:53.702" v="5889" actId="1076"/>
          <ac:graphicFrameMkLst>
            <pc:docMk/>
            <pc:sldMk cId="912461108" sldId="305"/>
            <ac:graphicFrameMk id="6" creationId="{7D9938BC-6616-4DBF-8AED-31A46B50145E}"/>
          </ac:graphicFrameMkLst>
        </pc:graphicFrameChg>
      </pc:sldChg>
      <pc:sldChg chg="addSp modSp add">
        <pc:chgData name="Michelle Schapmire" userId="8c0e444ae0ca2217" providerId="LiveId" clId="{B111E249-8316-4F55-A900-3809C1C30382}" dt="2017-11-30T19:46:06.229" v="5880" actId="255"/>
        <pc:sldMkLst>
          <pc:docMk/>
          <pc:sldMk cId="3184765054" sldId="306"/>
        </pc:sldMkLst>
        <pc:graphicFrameChg chg="add mod">
          <ac:chgData name="Michelle Schapmire" userId="8c0e444ae0ca2217" providerId="LiveId" clId="{B111E249-8316-4F55-A900-3809C1C30382}" dt="2017-11-30T19:46:06.229" v="5880" actId="255"/>
          <ac:graphicFrameMkLst>
            <pc:docMk/>
            <pc:sldMk cId="3184765054" sldId="306"/>
            <ac:graphicFrameMk id="2" creationId="{E1C350EB-9C02-48C0-A6F2-6EB2D203620D}"/>
          </ac:graphicFrameMkLst>
        </pc:graphicFrameChg>
      </pc:sldChg>
      <pc:sldChg chg="addSp modSp add">
        <pc:chgData name="Michelle Schapmire" userId="8c0e444ae0ca2217" providerId="LiveId" clId="{B111E249-8316-4F55-A900-3809C1C30382}" dt="2017-11-30T19:47:07.719" v="5887" actId="255"/>
        <pc:sldMkLst>
          <pc:docMk/>
          <pc:sldMk cId="2354360375" sldId="307"/>
        </pc:sldMkLst>
        <pc:graphicFrameChg chg="add mod">
          <ac:chgData name="Michelle Schapmire" userId="8c0e444ae0ca2217" providerId="LiveId" clId="{B111E249-8316-4F55-A900-3809C1C30382}" dt="2017-11-30T19:47:07.719" v="5887" actId="255"/>
          <ac:graphicFrameMkLst>
            <pc:docMk/>
            <pc:sldMk cId="2354360375" sldId="307"/>
            <ac:graphicFrameMk id="2" creationId="{00FC3BEB-D70C-4D80-9592-8558B8DDB4A0}"/>
          </ac:graphicFrameMkLst>
        </pc:graphicFrameChg>
      </pc:sldChg>
      <pc:sldChg chg="addSp delSp modSp add">
        <pc:chgData name="Michelle Schapmire" userId="8c0e444ae0ca2217" providerId="LiveId" clId="{B111E249-8316-4F55-A900-3809C1C30382}" dt="2017-11-30T19:53:22.126" v="5908" actId="1036"/>
        <pc:sldMkLst>
          <pc:docMk/>
          <pc:sldMk cId="2830143450" sldId="308"/>
        </pc:sldMkLst>
        <pc:spChg chg="mod">
          <ac:chgData name="Michelle Schapmire" userId="8c0e444ae0ca2217" providerId="LiveId" clId="{B111E249-8316-4F55-A900-3809C1C30382}" dt="2017-11-30T19:52:15.901" v="5902" actId="14100"/>
          <ac:spMkLst>
            <pc:docMk/>
            <pc:sldMk cId="2830143450" sldId="308"/>
            <ac:spMk id="2" creationId="{1D48280E-D318-4EFA-AF7D-4BA6A0EED9DF}"/>
          </ac:spMkLst>
        </pc:spChg>
        <pc:spChg chg="del">
          <ac:chgData name="Michelle Schapmire" userId="8c0e444ae0ca2217" providerId="LiveId" clId="{B111E249-8316-4F55-A900-3809C1C30382}" dt="2017-11-30T19:52:27.354" v="5903" actId="14100"/>
          <ac:spMkLst>
            <pc:docMk/>
            <pc:sldMk cId="2830143450" sldId="308"/>
            <ac:spMk id="3" creationId="{C8DC7299-5AB4-42EC-92CF-13C0D1A5F3A2}"/>
          </ac:spMkLst>
        </pc:spChg>
        <pc:graphicFrameChg chg="add mod">
          <ac:chgData name="Michelle Schapmire" userId="8c0e444ae0ca2217" providerId="LiveId" clId="{B111E249-8316-4F55-A900-3809C1C30382}" dt="2017-11-30T19:53:22.126" v="5908" actId="1036"/>
          <ac:graphicFrameMkLst>
            <pc:docMk/>
            <pc:sldMk cId="2830143450" sldId="308"/>
            <ac:graphicFrameMk id="4" creationId="{AAA032FF-5A01-4490-81AC-015809EC849C}"/>
          </ac:graphicFrameMkLst>
        </pc:graphicFrameChg>
      </pc:sldChg>
      <pc:sldChg chg="addSp delSp modSp add">
        <pc:chgData name="Michelle Schapmire" userId="8c0e444ae0ca2217" providerId="LiveId" clId="{B111E249-8316-4F55-A900-3809C1C30382}" dt="2017-11-30T19:54:47.021" v="5913" actId="14100"/>
        <pc:sldMkLst>
          <pc:docMk/>
          <pc:sldMk cId="364459152" sldId="309"/>
        </pc:sldMkLst>
        <pc:spChg chg="mod">
          <ac:chgData name="Michelle Schapmire" userId="8c0e444ae0ca2217" providerId="LiveId" clId="{B111E249-8316-4F55-A900-3809C1C30382}" dt="2017-11-30T19:54:24.713" v="5910" actId="14100"/>
          <ac:spMkLst>
            <pc:docMk/>
            <pc:sldMk cId="364459152" sldId="309"/>
            <ac:spMk id="2" creationId="{FDE74380-343C-4E44-B3E2-BF1F85A83388}"/>
          </ac:spMkLst>
        </pc:spChg>
        <pc:spChg chg="del">
          <ac:chgData name="Michelle Schapmire" userId="8c0e444ae0ca2217" providerId="LiveId" clId="{B111E249-8316-4F55-A900-3809C1C30382}" dt="2017-11-30T19:54:32.414" v="5911" actId="14100"/>
          <ac:spMkLst>
            <pc:docMk/>
            <pc:sldMk cId="364459152" sldId="309"/>
            <ac:spMk id="3" creationId="{B3142D5A-E4F8-4D18-BC0B-99DDEAD0781D}"/>
          </ac:spMkLst>
        </pc:spChg>
        <pc:graphicFrameChg chg="add mod">
          <ac:chgData name="Michelle Schapmire" userId="8c0e444ae0ca2217" providerId="LiveId" clId="{B111E249-8316-4F55-A900-3809C1C30382}" dt="2017-11-30T19:54:47.021" v="5913" actId="14100"/>
          <ac:graphicFrameMkLst>
            <pc:docMk/>
            <pc:sldMk cId="364459152" sldId="309"/>
            <ac:graphicFrameMk id="4" creationId="{E05A68AA-7AF5-4FB3-83E0-A412347C88B7}"/>
          </ac:graphicFrameMkLst>
        </pc:graphicFrameChg>
      </pc:sldChg>
      <pc:sldChg chg="add del">
        <pc:chgData name="Michelle Schapmire" userId="8c0e444ae0ca2217" providerId="LiveId" clId="{B111E249-8316-4F55-A900-3809C1C30382}" dt="2017-12-01T16:27:39.390" v="6279" actId="20577"/>
        <pc:sldMkLst>
          <pc:docMk/>
          <pc:sldMk cId="413444882" sldId="310"/>
        </pc:sldMkLst>
      </pc:sldChg>
      <pc:sldChg chg="addSp modSp add">
        <pc:chgData name="Michelle Schapmire" userId="8c0e444ae0ca2217" providerId="LiveId" clId="{B111E249-8316-4F55-A900-3809C1C30382}" dt="2017-12-01T16:28:21.402" v="6288" actId="14100"/>
        <pc:sldMkLst>
          <pc:docMk/>
          <pc:sldMk cId="1071608709" sldId="310"/>
        </pc:sldMkLst>
        <pc:picChg chg="add mod">
          <ac:chgData name="Michelle Schapmire" userId="8c0e444ae0ca2217" providerId="LiveId" clId="{B111E249-8316-4F55-A900-3809C1C30382}" dt="2017-12-01T16:28:21.402" v="6288" actId="14100"/>
          <ac:picMkLst>
            <pc:docMk/>
            <pc:sldMk cId="1071608709" sldId="310"/>
            <ac:picMk id="2" creationId="{CAA88A41-BD42-40F0-A40A-3E469C53738E}"/>
          </ac:picMkLst>
        </pc:picChg>
      </pc:sldChg>
    </pc:docChg>
  </pc:docChgLst>
  <pc:docChgLst>
    <pc:chgData name="Peter Harlan" userId="a82bf2d862d389cf" providerId="Windows Live" clId="Web-{945A2730-CE6C-42F0-8CF9-EB0263ABD80C}"/>
    <pc:docChg chg="modSld">
      <pc:chgData name="Peter Harlan" userId="a82bf2d862d389cf" providerId="Windows Live" clId="Web-{945A2730-CE6C-42F0-8CF9-EB0263ABD80C}" dt="2017-12-01T04:27:16.621" v="621"/>
      <pc:docMkLst>
        <pc:docMk/>
      </pc:docMkLst>
      <pc:sldChg chg="modSp">
        <pc:chgData name="Peter Harlan" userId="a82bf2d862d389cf" providerId="Windows Live" clId="Web-{945A2730-CE6C-42F0-8CF9-EB0263ABD80C}" dt="2017-12-01T04:19:46.625" v="162"/>
        <pc:sldMkLst>
          <pc:docMk/>
          <pc:sldMk cId="582609225" sldId="285"/>
        </pc:sldMkLst>
        <pc:spChg chg="mod">
          <ac:chgData name="Peter Harlan" userId="a82bf2d862d389cf" providerId="Windows Live" clId="Web-{945A2730-CE6C-42F0-8CF9-EB0263ABD80C}" dt="2017-12-01T04:19:46.625" v="162"/>
          <ac:spMkLst>
            <pc:docMk/>
            <pc:sldMk cId="582609225" sldId="285"/>
            <ac:spMk id="3" creationId="{30C736A6-004E-4F89-8635-246F9E56F932}"/>
          </ac:spMkLst>
        </pc:spChg>
      </pc:sldChg>
      <pc:sldChg chg="modSp">
        <pc:chgData name="Peter Harlan" userId="a82bf2d862d389cf" providerId="Windows Live" clId="Web-{945A2730-CE6C-42F0-8CF9-EB0263ABD80C}" dt="2017-12-01T04:24:51.297" v="484"/>
        <pc:sldMkLst>
          <pc:docMk/>
          <pc:sldMk cId="3240088901" sldId="286"/>
        </pc:sldMkLst>
        <pc:spChg chg="mod">
          <ac:chgData name="Peter Harlan" userId="a82bf2d862d389cf" providerId="Windows Live" clId="Web-{945A2730-CE6C-42F0-8CF9-EB0263ABD80C}" dt="2017-12-01T04:24:51.297" v="484"/>
          <ac:spMkLst>
            <pc:docMk/>
            <pc:sldMk cId="3240088901" sldId="286"/>
            <ac:spMk id="3" creationId="{83CCF2E6-AC9F-4C72-8806-9604C8E28A48}"/>
          </ac:spMkLst>
        </pc:spChg>
      </pc:sldChg>
      <pc:sldChg chg="modSp">
        <pc:chgData name="Peter Harlan" userId="a82bf2d862d389cf" providerId="Windows Live" clId="Web-{945A2730-CE6C-42F0-8CF9-EB0263ABD80C}" dt="2017-12-01T04:22:00.094" v="306"/>
        <pc:sldMkLst>
          <pc:docMk/>
          <pc:sldMk cId="3021396905" sldId="287"/>
        </pc:sldMkLst>
        <pc:spChg chg="mod">
          <ac:chgData name="Peter Harlan" userId="a82bf2d862d389cf" providerId="Windows Live" clId="Web-{945A2730-CE6C-42F0-8CF9-EB0263ABD80C}" dt="2017-12-01T04:22:00.094" v="306"/>
          <ac:spMkLst>
            <pc:docMk/>
            <pc:sldMk cId="3021396905" sldId="287"/>
            <ac:spMk id="3" creationId="{2C5D307F-37C3-4D18-8DAD-98AB62D6EBC1}"/>
          </ac:spMkLst>
        </pc:spChg>
      </pc:sldChg>
      <pc:sldChg chg="modSp">
        <pc:chgData name="Peter Harlan" userId="a82bf2d862d389cf" providerId="Windows Live" clId="Web-{945A2730-CE6C-42F0-8CF9-EB0263ABD80C}" dt="2017-12-01T04:24:42.063" v="482"/>
        <pc:sldMkLst>
          <pc:docMk/>
          <pc:sldMk cId="3333284310" sldId="288"/>
        </pc:sldMkLst>
        <pc:spChg chg="mod">
          <ac:chgData name="Peter Harlan" userId="a82bf2d862d389cf" providerId="Windows Live" clId="Web-{945A2730-CE6C-42F0-8CF9-EB0263ABD80C}" dt="2017-12-01T04:24:42.063" v="482"/>
          <ac:spMkLst>
            <pc:docMk/>
            <pc:sldMk cId="3333284310" sldId="288"/>
            <ac:spMk id="3" creationId="{FB06F1FB-25DF-4506-B691-386604AEE50C}"/>
          </ac:spMkLst>
        </pc:spChg>
      </pc:sldChg>
      <pc:sldChg chg="modSp">
        <pc:chgData name="Peter Harlan" userId="a82bf2d862d389cf" providerId="Windows Live" clId="Web-{945A2730-CE6C-42F0-8CF9-EB0263ABD80C}" dt="2017-12-01T04:27:16.621" v="620"/>
        <pc:sldMkLst>
          <pc:docMk/>
          <pc:sldMk cId="1106481573" sldId="291"/>
        </pc:sldMkLst>
        <pc:spChg chg="mod">
          <ac:chgData name="Peter Harlan" userId="a82bf2d862d389cf" providerId="Windows Live" clId="Web-{945A2730-CE6C-42F0-8CF9-EB0263ABD80C}" dt="2017-12-01T04:27:16.621" v="620"/>
          <ac:spMkLst>
            <pc:docMk/>
            <pc:sldMk cId="1106481573" sldId="291"/>
            <ac:spMk id="3" creationId="{A9CBFCE3-CB45-4C3B-9787-91A7E24602F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2bf2d862d389cf/WKU/2017%20Fall/CS%20360%20Share/Models/MS2_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2bf2d862d389cf/WKU/2017%20Fall/CS%20360%20Share/Models/MS3_Gant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2bf2d862d389cf/WKU/2017%20Fall/CS%20360%20Share/Models/MS4_Gant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2bf2d862d389cf/WKU/2017%20Fall/CS%20360%20Share/Most%20current%20Paper/Excel%20Sheets/System%20Bench%20CPU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2bf2d862d389cf/WKU/2017%20Fall/CS%20360%20Share/Most%20current%20Paper/Excel%20Sheets/System%20Bench%20CPU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2bf2d862d389cf/WKU/2017%20Fall/CS%20360%20Share/Most%20current%20Paper/Excel%20Sheets/System%20Bench%20CPU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3944011600407606"/>
          <c:y val="5.5739973656506903E-2"/>
          <c:w val="0.52186159590138137"/>
          <c:h val="0.92167942758747878"/>
        </c:manualLayout>
      </c:layout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'[MS2_Gantt.xlsx]Gantt Chart - Manual Duration'!$B$5:$B$24</c:f>
              <c:strCache>
                <c:ptCount val="20"/>
                <c:pt idx="0">
                  <c:v>Get pi remotely accessible</c:v>
                </c:pt>
                <c:pt idx="1">
                  <c:v>Preliminary database schema</c:v>
                </c:pt>
                <c:pt idx="2">
                  <c:v>Login function design</c:v>
                </c:pt>
                <c:pt idx="3">
                  <c:v>Registration function design</c:v>
                </c:pt>
                <c:pt idx="4">
                  <c:v>Home page design</c:v>
                </c:pt>
                <c:pt idx="5">
                  <c:v>Registration page design</c:v>
                </c:pt>
                <c:pt idx="6">
                  <c:v>Set up docker</c:v>
                </c:pt>
                <c:pt idx="7">
                  <c:v>Create home page interface</c:v>
                </c:pt>
                <c:pt idx="8">
                  <c:v>Create registration page interface</c:v>
                </c:pt>
                <c:pt idx="9">
                  <c:v>Create user tables in mySQL</c:v>
                </c:pt>
                <c:pt idx="10">
                  <c:v>Add login functionality</c:v>
                </c:pt>
                <c:pt idx="11">
                  <c:v>Add registration functionality</c:v>
                </c:pt>
                <c:pt idx="12">
                  <c:v>Research create page feature</c:v>
                </c:pt>
                <c:pt idx="13">
                  <c:v>Define requirements for current sprint</c:v>
                </c:pt>
                <c:pt idx="14">
                  <c:v>Create models for the system requirements</c:v>
                </c:pt>
                <c:pt idx="15">
                  <c:v>Create milestone 2 report outline</c:v>
                </c:pt>
                <c:pt idx="16">
                  <c:v>Create milestone 2 report draft</c:v>
                </c:pt>
                <c:pt idx="17">
                  <c:v>Create final milestone 2 report</c:v>
                </c:pt>
                <c:pt idx="18">
                  <c:v>Create presentation for client</c:v>
                </c:pt>
                <c:pt idx="19">
                  <c:v>Deliver report and presentation to client</c:v>
                </c:pt>
              </c:strCache>
            </c:strRef>
          </c:cat>
          <c:val>
            <c:numRef>
              <c:f>'[MS2_Gantt.xlsx]Gantt Chart - Manual Duration'!$C$5:$C$24</c:f>
              <c:numCache>
                <c:formatCode>m/d/yyyy</c:formatCode>
                <c:ptCount val="20"/>
                <c:pt idx="0">
                  <c:v>42986</c:v>
                </c:pt>
                <c:pt idx="1">
                  <c:v>42986</c:v>
                </c:pt>
                <c:pt idx="2">
                  <c:v>42986</c:v>
                </c:pt>
                <c:pt idx="3">
                  <c:v>42986</c:v>
                </c:pt>
                <c:pt idx="4">
                  <c:v>42986</c:v>
                </c:pt>
                <c:pt idx="5">
                  <c:v>42986</c:v>
                </c:pt>
                <c:pt idx="6">
                  <c:v>42993</c:v>
                </c:pt>
                <c:pt idx="7">
                  <c:v>42993</c:v>
                </c:pt>
                <c:pt idx="8">
                  <c:v>42993</c:v>
                </c:pt>
                <c:pt idx="9">
                  <c:v>42993</c:v>
                </c:pt>
                <c:pt idx="10">
                  <c:v>43000</c:v>
                </c:pt>
                <c:pt idx="11">
                  <c:v>43000</c:v>
                </c:pt>
                <c:pt idx="12">
                  <c:v>43007</c:v>
                </c:pt>
                <c:pt idx="13">
                  <c:v>42986</c:v>
                </c:pt>
                <c:pt idx="14">
                  <c:v>42993</c:v>
                </c:pt>
                <c:pt idx="15">
                  <c:v>42993</c:v>
                </c:pt>
                <c:pt idx="16">
                  <c:v>42998</c:v>
                </c:pt>
                <c:pt idx="17">
                  <c:v>43005</c:v>
                </c:pt>
                <c:pt idx="18">
                  <c:v>43005</c:v>
                </c:pt>
                <c:pt idx="19">
                  <c:v>43012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C1-42AE-B6F7-EB12DEF5B90F}"/>
            </c:ext>
          </c:extLst>
        </c:ser>
        <c:ser>
          <c:idx val="1"/>
          <c:order val="1"/>
          <c:tx>
            <c:v>Days Complete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7C1-42AE-B6F7-EB12DEF5B90F}"/>
              </c:ext>
            </c:extLst>
          </c:dPt>
          <c:dPt>
            <c:idx val="1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7C1-42AE-B6F7-EB12DEF5B90F}"/>
              </c:ext>
            </c:extLst>
          </c:dPt>
          <c:dPt>
            <c:idx val="2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7C1-42AE-B6F7-EB12DEF5B90F}"/>
              </c:ext>
            </c:extLst>
          </c:dPt>
          <c:dPt>
            <c:idx val="3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57C1-42AE-B6F7-EB12DEF5B90F}"/>
              </c:ext>
            </c:extLst>
          </c:dPt>
          <c:dPt>
            <c:idx val="4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57C1-42AE-B6F7-EB12DEF5B90F}"/>
              </c:ext>
            </c:extLst>
          </c:dPt>
          <c:dPt>
            <c:idx val="5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57C1-42AE-B6F7-EB12DEF5B90F}"/>
              </c:ext>
            </c:extLst>
          </c:dPt>
          <c:dPt>
            <c:idx val="6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57C1-42AE-B6F7-EB12DEF5B90F}"/>
              </c:ext>
            </c:extLst>
          </c:dPt>
          <c:dPt>
            <c:idx val="7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57C1-42AE-B6F7-EB12DEF5B90F}"/>
              </c:ext>
            </c:extLst>
          </c:dPt>
          <c:dPt>
            <c:idx val="8"/>
            <c:invertIfNegative val="0"/>
            <c:bubble3D val="0"/>
            <c:spPr>
              <a:solidFill>
                <a:srgbClr val="C14B3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57C1-42AE-B6F7-EB12DEF5B90F}"/>
              </c:ext>
            </c:extLst>
          </c:dPt>
          <c:dPt>
            <c:idx val="9"/>
            <c:invertIfNegative val="0"/>
            <c:bubble3D val="0"/>
            <c:spPr>
              <a:solidFill>
                <a:srgbClr val="C14B3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57C1-42AE-B6F7-EB12DEF5B90F}"/>
              </c:ext>
            </c:extLst>
          </c:dPt>
          <c:dPt>
            <c:idx val="10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57C1-42AE-B6F7-EB12DEF5B90F}"/>
              </c:ext>
            </c:extLst>
          </c:dPt>
          <c:dPt>
            <c:idx val="11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57C1-42AE-B6F7-EB12DEF5B90F}"/>
              </c:ext>
            </c:extLst>
          </c:dPt>
          <c:dPt>
            <c:idx val="12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57C1-42AE-B6F7-EB12DEF5B90F}"/>
              </c:ext>
            </c:extLst>
          </c:dPt>
          <c:dPt>
            <c:idx val="13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57C1-42AE-B6F7-EB12DEF5B90F}"/>
              </c:ext>
            </c:extLst>
          </c:dPt>
          <c:dPt>
            <c:idx val="14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57C1-42AE-B6F7-EB12DEF5B90F}"/>
              </c:ext>
            </c:extLst>
          </c:dPt>
          <c:dPt>
            <c:idx val="15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57C1-42AE-B6F7-EB12DEF5B90F}"/>
              </c:ext>
            </c:extLst>
          </c:dPt>
          <c:dPt>
            <c:idx val="16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57C1-42AE-B6F7-EB12DEF5B90F}"/>
              </c:ext>
            </c:extLst>
          </c:dPt>
          <c:cat>
            <c:strRef>
              <c:f>'[MS2_Gantt.xlsx]Gantt Chart - Manual Duration'!$B$5:$B$24</c:f>
              <c:strCache>
                <c:ptCount val="20"/>
                <c:pt idx="0">
                  <c:v>Get pi remotely accessible</c:v>
                </c:pt>
                <c:pt idx="1">
                  <c:v>Preliminary database schema</c:v>
                </c:pt>
                <c:pt idx="2">
                  <c:v>Login function design</c:v>
                </c:pt>
                <c:pt idx="3">
                  <c:v>Registration function design</c:v>
                </c:pt>
                <c:pt idx="4">
                  <c:v>Home page design</c:v>
                </c:pt>
                <c:pt idx="5">
                  <c:v>Registration page design</c:v>
                </c:pt>
                <c:pt idx="6">
                  <c:v>Set up docker</c:v>
                </c:pt>
                <c:pt idx="7">
                  <c:v>Create home page interface</c:v>
                </c:pt>
                <c:pt idx="8">
                  <c:v>Create registration page interface</c:v>
                </c:pt>
                <c:pt idx="9">
                  <c:v>Create user tables in mySQL</c:v>
                </c:pt>
                <c:pt idx="10">
                  <c:v>Add login functionality</c:v>
                </c:pt>
                <c:pt idx="11">
                  <c:v>Add registration functionality</c:v>
                </c:pt>
                <c:pt idx="12">
                  <c:v>Research create page feature</c:v>
                </c:pt>
                <c:pt idx="13">
                  <c:v>Define requirements for current sprint</c:v>
                </c:pt>
                <c:pt idx="14">
                  <c:v>Create models for the system requirements</c:v>
                </c:pt>
                <c:pt idx="15">
                  <c:v>Create milestone 2 report outline</c:v>
                </c:pt>
                <c:pt idx="16">
                  <c:v>Create milestone 2 report draft</c:v>
                </c:pt>
                <c:pt idx="17">
                  <c:v>Create final milestone 2 report</c:v>
                </c:pt>
                <c:pt idx="18">
                  <c:v>Create presentation for client</c:v>
                </c:pt>
                <c:pt idx="19">
                  <c:v>Deliver report and presentation to client</c:v>
                </c:pt>
              </c:strCache>
            </c:strRef>
          </c:cat>
          <c:val>
            <c:numRef>
              <c:f>'[MS2_Gantt.xlsx]Gantt Chart - Manual Duration'!$F$5:$F$24</c:f>
              <c:numCache>
                <c:formatCode>0.00</c:formatCode>
                <c:ptCount val="2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3.5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5</c:v>
                </c:pt>
                <c:pt idx="13">
                  <c:v>7</c:v>
                </c:pt>
                <c:pt idx="14">
                  <c:v>10</c:v>
                </c:pt>
                <c:pt idx="15">
                  <c:v>5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57C1-42AE-B6F7-EB12DEF5B90F}"/>
            </c:ext>
          </c:extLst>
        </c:ser>
        <c:ser>
          <c:idx val="2"/>
          <c:order val="2"/>
          <c:tx>
            <c:v>Days Remain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57C1-42AE-B6F7-EB12DEF5B90F}"/>
              </c:ext>
            </c:extLst>
          </c:dPt>
          <c:dPt>
            <c:idx val="1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57C1-42AE-B6F7-EB12DEF5B90F}"/>
              </c:ext>
            </c:extLst>
          </c:dPt>
          <c:dPt>
            <c:idx val="2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57C1-42AE-B6F7-EB12DEF5B90F}"/>
              </c:ext>
            </c:extLst>
          </c:dPt>
          <c:dPt>
            <c:idx val="3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57C1-42AE-B6F7-EB12DEF5B90F}"/>
              </c:ext>
            </c:extLst>
          </c:dPt>
          <c:dPt>
            <c:idx val="4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57C1-42AE-B6F7-EB12DEF5B90F}"/>
              </c:ext>
            </c:extLst>
          </c:dPt>
          <c:dPt>
            <c:idx val="5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57C1-42AE-B6F7-EB12DEF5B90F}"/>
              </c:ext>
            </c:extLst>
          </c:dPt>
          <c:dPt>
            <c:idx val="6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57C1-42AE-B6F7-EB12DEF5B90F}"/>
              </c:ext>
            </c:extLst>
          </c:dPt>
          <c:dPt>
            <c:idx val="7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57C1-42AE-B6F7-EB12DEF5B90F}"/>
              </c:ext>
            </c:extLst>
          </c:dPt>
          <c:dPt>
            <c:idx val="8"/>
            <c:invertIfNegative val="0"/>
            <c:bubble3D val="0"/>
            <c:spPr>
              <a:solidFill>
                <a:srgbClr val="E3B3A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57C1-42AE-B6F7-EB12DEF5B90F}"/>
              </c:ext>
            </c:extLst>
          </c:dPt>
          <c:dPt>
            <c:idx val="9"/>
            <c:invertIfNegative val="0"/>
            <c:bubble3D val="0"/>
            <c:spPr>
              <a:solidFill>
                <a:srgbClr val="E3B3A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57C1-42AE-B6F7-EB12DEF5B90F}"/>
              </c:ext>
            </c:extLst>
          </c:dPt>
          <c:dPt>
            <c:idx val="10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57C1-42AE-B6F7-EB12DEF5B90F}"/>
              </c:ext>
            </c:extLst>
          </c:dPt>
          <c:dPt>
            <c:idx val="11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57C1-42AE-B6F7-EB12DEF5B90F}"/>
              </c:ext>
            </c:extLst>
          </c:dPt>
          <c:dPt>
            <c:idx val="12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57C1-42AE-B6F7-EB12DEF5B90F}"/>
              </c:ext>
            </c:extLst>
          </c:dPt>
          <c:dPt>
            <c:idx val="13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57C1-42AE-B6F7-EB12DEF5B90F}"/>
              </c:ext>
            </c:extLst>
          </c:dPt>
          <c:dPt>
            <c:idx val="14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57C1-42AE-B6F7-EB12DEF5B90F}"/>
              </c:ext>
            </c:extLst>
          </c:dPt>
          <c:dPt>
            <c:idx val="15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57C1-42AE-B6F7-EB12DEF5B90F}"/>
              </c:ext>
            </c:extLst>
          </c:dPt>
          <c:dPt>
            <c:idx val="16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57C1-42AE-B6F7-EB12DEF5B90F}"/>
              </c:ext>
            </c:extLst>
          </c:dPt>
          <c:cat>
            <c:strRef>
              <c:f>'[MS2_Gantt.xlsx]Gantt Chart - Manual Duration'!$B$5:$B$24</c:f>
              <c:strCache>
                <c:ptCount val="20"/>
                <c:pt idx="0">
                  <c:v>Get pi remotely accessible</c:v>
                </c:pt>
                <c:pt idx="1">
                  <c:v>Preliminary database schema</c:v>
                </c:pt>
                <c:pt idx="2">
                  <c:v>Login function design</c:v>
                </c:pt>
                <c:pt idx="3">
                  <c:v>Registration function design</c:v>
                </c:pt>
                <c:pt idx="4">
                  <c:v>Home page design</c:v>
                </c:pt>
                <c:pt idx="5">
                  <c:v>Registration page design</c:v>
                </c:pt>
                <c:pt idx="6">
                  <c:v>Set up docker</c:v>
                </c:pt>
                <c:pt idx="7">
                  <c:v>Create home page interface</c:v>
                </c:pt>
                <c:pt idx="8">
                  <c:v>Create registration page interface</c:v>
                </c:pt>
                <c:pt idx="9">
                  <c:v>Create user tables in mySQL</c:v>
                </c:pt>
                <c:pt idx="10">
                  <c:v>Add login functionality</c:v>
                </c:pt>
                <c:pt idx="11">
                  <c:v>Add registration functionality</c:v>
                </c:pt>
                <c:pt idx="12">
                  <c:v>Research create page feature</c:v>
                </c:pt>
                <c:pt idx="13">
                  <c:v>Define requirements for current sprint</c:v>
                </c:pt>
                <c:pt idx="14">
                  <c:v>Create models for the system requirements</c:v>
                </c:pt>
                <c:pt idx="15">
                  <c:v>Create milestone 2 report outline</c:v>
                </c:pt>
                <c:pt idx="16">
                  <c:v>Create milestone 2 report draft</c:v>
                </c:pt>
                <c:pt idx="17">
                  <c:v>Create final milestone 2 report</c:v>
                </c:pt>
                <c:pt idx="18">
                  <c:v>Create presentation for client</c:v>
                </c:pt>
                <c:pt idx="19">
                  <c:v>Deliver report and presentation to client</c:v>
                </c:pt>
              </c:strCache>
            </c:strRef>
          </c:cat>
          <c:val>
            <c:numRef>
              <c:f>'[MS2_Gantt.xlsx]Gantt Chart - Manual Duration'!$G$5:$G$24</c:f>
              <c:numCache>
                <c:formatCode>0.00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3.5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57C1-42AE-B6F7-EB12DEF5B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overlap val="100"/>
        <c:axId val="-2095074752"/>
        <c:axId val="-2095144704"/>
      </c:barChart>
      <c:catAx>
        <c:axId val="-209507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95144704"/>
        <c:crosses val="autoZero"/>
        <c:auto val="1"/>
        <c:lblAlgn val="ctr"/>
        <c:lblOffset val="100"/>
        <c:noMultiLvlLbl val="0"/>
      </c:catAx>
      <c:valAx>
        <c:axId val="-2095144704"/>
        <c:scaling>
          <c:orientation val="minMax"/>
          <c:max val="43016"/>
          <c:min val="4298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9507475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solidFill>
      <a:schemeClr val="bg1"/>
    </a:solidFill>
    <a:ln w="381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8020928830822396"/>
          <c:y val="6.0065554308041148E-2"/>
          <c:w val="0.48201286455259451"/>
          <c:h val="0.91560152818385865"/>
        </c:manualLayout>
      </c:layout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'[MS3_Gantt.xlsx]Gantt Chart - Manual Duration'!$B$5:$B$20</c:f>
              <c:strCache>
                <c:ptCount val="16"/>
                <c:pt idx="0">
                  <c:v>Get database container set up</c:v>
                </c:pt>
                <c:pt idx="1">
                  <c:v>Create Page function design</c:v>
                </c:pt>
                <c:pt idx="2">
                  <c:v>Edit Page function design</c:v>
                </c:pt>
                <c:pt idx="3">
                  <c:v>Implement Create Page</c:v>
                </c:pt>
                <c:pt idx="4">
                  <c:v>Implement Edit Page</c:v>
                </c:pt>
                <c:pt idx="5">
                  <c:v>Article Display Page design</c:v>
                </c:pt>
                <c:pt idx="6">
                  <c:v>Implement Article DIsplay Page</c:v>
                </c:pt>
                <c:pt idx="7">
                  <c:v>Define software performance requirements</c:v>
                </c:pt>
                <c:pt idx="8">
                  <c:v>Define security requirements</c:v>
                </c:pt>
                <c:pt idx="9">
                  <c:v>Create security models</c:v>
                </c:pt>
                <c:pt idx="10">
                  <c:v>Run performance tests</c:v>
                </c:pt>
                <c:pt idx="11">
                  <c:v>Create milestone 3 report draft</c:v>
                </c:pt>
                <c:pt idx="12">
                  <c:v>Create admin page</c:v>
                </c:pt>
                <c:pt idx="13">
                  <c:v>Create final milestone 3 report</c:v>
                </c:pt>
                <c:pt idx="14">
                  <c:v>Create presentation for client</c:v>
                </c:pt>
                <c:pt idx="15">
                  <c:v>Deliver report and presentation to client</c:v>
                </c:pt>
              </c:strCache>
            </c:strRef>
          </c:cat>
          <c:val>
            <c:numRef>
              <c:f>'[MS3_Gantt.xlsx]Gantt Chart - Manual Duration'!$C$5:$C$20</c:f>
              <c:numCache>
                <c:formatCode>m/d;@</c:formatCode>
                <c:ptCount val="16"/>
                <c:pt idx="0">
                  <c:v>43017</c:v>
                </c:pt>
                <c:pt idx="1">
                  <c:v>43017</c:v>
                </c:pt>
                <c:pt idx="2">
                  <c:v>43017</c:v>
                </c:pt>
                <c:pt idx="3">
                  <c:v>43024</c:v>
                </c:pt>
                <c:pt idx="4">
                  <c:v>43035</c:v>
                </c:pt>
                <c:pt idx="5">
                  <c:v>43024</c:v>
                </c:pt>
                <c:pt idx="6">
                  <c:v>43035</c:v>
                </c:pt>
                <c:pt idx="7">
                  <c:v>43028</c:v>
                </c:pt>
                <c:pt idx="8">
                  <c:v>43028</c:v>
                </c:pt>
                <c:pt idx="9">
                  <c:v>43030</c:v>
                </c:pt>
                <c:pt idx="10">
                  <c:v>43030</c:v>
                </c:pt>
                <c:pt idx="11">
                  <c:v>43028</c:v>
                </c:pt>
                <c:pt idx="12">
                  <c:v>43035</c:v>
                </c:pt>
                <c:pt idx="13">
                  <c:v>43037</c:v>
                </c:pt>
                <c:pt idx="14">
                  <c:v>43039</c:v>
                </c:pt>
                <c:pt idx="15">
                  <c:v>43042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F-47FF-9C6D-AEEBEC848D2E}"/>
            </c:ext>
          </c:extLst>
        </c:ser>
        <c:ser>
          <c:idx val="1"/>
          <c:order val="1"/>
          <c:tx>
            <c:v>Days Complete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63F-47FF-9C6D-AEEBEC848D2E}"/>
              </c:ext>
            </c:extLst>
          </c:dPt>
          <c:dPt>
            <c:idx val="1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63F-47FF-9C6D-AEEBEC848D2E}"/>
              </c:ext>
            </c:extLst>
          </c:dPt>
          <c:dPt>
            <c:idx val="2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63F-47FF-9C6D-AEEBEC848D2E}"/>
              </c:ext>
            </c:extLst>
          </c:dPt>
          <c:dPt>
            <c:idx val="3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63F-47FF-9C6D-AEEBEC848D2E}"/>
              </c:ext>
            </c:extLst>
          </c:dPt>
          <c:dPt>
            <c:idx val="4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3F-47FF-9C6D-AEEBEC848D2E}"/>
              </c:ext>
            </c:extLst>
          </c:dPt>
          <c:dPt>
            <c:idx val="5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163F-47FF-9C6D-AEEBEC848D2E}"/>
              </c:ext>
            </c:extLst>
          </c:dPt>
          <c:dPt>
            <c:idx val="6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163F-47FF-9C6D-AEEBEC848D2E}"/>
              </c:ext>
            </c:extLst>
          </c:dPt>
          <c:dPt>
            <c:idx val="7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163F-47FF-9C6D-AEEBEC848D2E}"/>
              </c:ext>
            </c:extLst>
          </c:dPt>
          <c:dPt>
            <c:idx val="8"/>
            <c:invertIfNegative val="0"/>
            <c:bubble3D val="0"/>
            <c:spPr>
              <a:solidFill>
                <a:srgbClr val="C14B3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163F-47FF-9C6D-AEEBEC848D2E}"/>
              </c:ext>
            </c:extLst>
          </c:dPt>
          <c:dPt>
            <c:idx val="9"/>
            <c:invertIfNegative val="0"/>
            <c:bubble3D val="0"/>
            <c:spPr>
              <a:solidFill>
                <a:srgbClr val="C14B3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163F-47FF-9C6D-AEEBEC848D2E}"/>
              </c:ext>
            </c:extLst>
          </c:dPt>
          <c:dPt>
            <c:idx val="10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163F-47FF-9C6D-AEEBEC848D2E}"/>
              </c:ext>
            </c:extLst>
          </c:dPt>
          <c:dPt>
            <c:idx val="11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163F-47FF-9C6D-AEEBEC848D2E}"/>
              </c:ext>
            </c:extLst>
          </c:dPt>
          <c:dPt>
            <c:idx val="12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163F-47FF-9C6D-AEEBEC848D2E}"/>
              </c:ext>
            </c:extLst>
          </c:dPt>
          <c:dPt>
            <c:idx val="13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163F-47FF-9C6D-AEEBEC848D2E}"/>
              </c:ext>
            </c:extLst>
          </c:dPt>
          <c:dPt>
            <c:idx val="14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163F-47FF-9C6D-AEEBEC848D2E}"/>
              </c:ext>
            </c:extLst>
          </c:dPt>
          <c:dPt>
            <c:idx val="15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163F-47FF-9C6D-AEEBEC848D2E}"/>
              </c:ext>
            </c:extLst>
          </c:dPt>
          <c:dPt>
            <c:idx val="16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163F-47FF-9C6D-AEEBEC848D2E}"/>
              </c:ext>
            </c:extLst>
          </c:dPt>
          <c:cat>
            <c:strRef>
              <c:f>'[MS3_Gantt.xlsx]Gantt Chart - Manual Duration'!$B$5:$B$20</c:f>
              <c:strCache>
                <c:ptCount val="16"/>
                <c:pt idx="0">
                  <c:v>Get database container set up</c:v>
                </c:pt>
                <c:pt idx="1">
                  <c:v>Create Page function design</c:v>
                </c:pt>
                <c:pt idx="2">
                  <c:v>Edit Page function design</c:v>
                </c:pt>
                <c:pt idx="3">
                  <c:v>Implement Create Page</c:v>
                </c:pt>
                <c:pt idx="4">
                  <c:v>Implement Edit Page</c:v>
                </c:pt>
                <c:pt idx="5">
                  <c:v>Article Display Page design</c:v>
                </c:pt>
                <c:pt idx="6">
                  <c:v>Implement Article DIsplay Page</c:v>
                </c:pt>
                <c:pt idx="7">
                  <c:v>Define software performance requirements</c:v>
                </c:pt>
                <c:pt idx="8">
                  <c:v>Define security requirements</c:v>
                </c:pt>
                <c:pt idx="9">
                  <c:v>Create security models</c:v>
                </c:pt>
                <c:pt idx="10">
                  <c:v>Run performance tests</c:v>
                </c:pt>
                <c:pt idx="11">
                  <c:v>Create milestone 3 report draft</c:v>
                </c:pt>
                <c:pt idx="12">
                  <c:v>Create admin page</c:v>
                </c:pt>
                <c:pt idx="13">
                  <c:v>Create final milestone 3 report</c:v>
                </c:pt>
                <c:pt idx="14">
                  <c:v>Create presentation for client</c:v>
                </c:pt>
                <c:pt idx="15">
                  <c:v>Deliver report and presentation to client</c:v>
                </c:pt>
              </c:strCache>
            </c:strRef>
          </c:cat>
          <c:val>
            <c:numRef>
              <c:f>'[MS3_Gantt.xlsx]Gantt Chart - Manual Duration'!$F$5:$F$20</c:f>
              <c:numCache>
                <c:formatCode>0.00</c:formatCode>
                <c:ptCount val="1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0.60000000000000009</c:v>
                </c:pt>
                <c:pt idx="5">
                  <c:v>7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7</c:v>
                </c:pt>
                <c:pt idx="11">
                  <c:v>7</c:v>
                </c:pt>
                <c:pt idx="12">
                  <c:v>4</c:v>
                </c:pt>
                <c:pt idx="13">
                  <c:v>5</c:v>
                </c:pt>
                <c:pt idx="14">
                  <c:v>3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163F-47FF-9C6D-AEEBEC848D2E}"/>
            </c:ext>
          </c:extLst>
        </c:ser>
        <c:ser>
          <c:idx val="2"/>
          <c:order val="2"/>
          <c:tx>
            <c:v>Days Remain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63F-47FF-9C6D-AEEBEC848D2E}"/>
              </c:ext>
            </c:extLst>
          </c:dPt>
          <c:dPt>
            <c:idx val="1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63F-47FF-9C6D-AEEBEC848D2E}"/>
              </c:ext>
            </c:extLst>
          </c:dPt>
          <c:dPt>
            <c:idx val="2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63F-47FF-9C6D-AEEBEC848D2E}"/>
              </c:ext>
            </c:extLst>
          </c:dPt>
          <c:dPt>
            <c:idx val="3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63F-47FF-9C6D-AEEBEC848D2E}"/>
              </c:ext>
            </c:extLst>
          </c:dPt>
          <c:dPt>
            <c:idx val="4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63F-47FF-9C6D-AEEBEC848D2E}"/>
              </c:ext>
            </c:extLst>
          </c:dPt>
          <c:dPt>
            <c:idx val="5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63F-47FF-9C6D-AEEBEC848D2E}"/>
              </c:ext>
            </c:extLst>
          </c:dPt>
          <c:dPt>
            <c:idx val="6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163F-47FF-9C6D-AEEBEC848D2E}"/>
              </c:ext>
            </c:extLst>
          </c:dPt>
          <c:dPt>
            <c:idx val="7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163F-47FF-9C6D-AEEBEC848D2E}"/>
              </c:ext>
            </c:extLst>
          </c:dPt>
          <c:dPt>
            <c:idx val="8"/>
            <c:invertIfNegative val="0"/>
            <c:bubble3D val="0"/>
            <c:spPr>
              <a:solidFill>
                <a:srgbClr val="E3B3A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163F-47FF-9C6D-AEEBEC848D2E}"/>
              </c:ext>
            </c:extLst>
          </c:dPt>
          <c:dPt>
            <c:idx val="9"/>
            <c:invertIfNegative val="0"/>
            <c:bubble3D val="0"/>
            <c:spPr>
              <a:solidFill>
                <a:srgbClr val="E3B3A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163F-47FF-9C6D-AEEBEC848D2E}"/>
              </c:ext>
            </c:extLst>
          </c:dPt>
          <c:dPt>
            <c:idx val="10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163F-47FF-9C6D-AEEBEC848D2E}"/>
              </c:ext>
            </c:extLst>
          </c:dPt>
          <c:dPt>
            <c:idx val="11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163F-47FF-9C6D-AEEBEC848D2E}"/>
              </c:ext>
            </c:extLst>
          </c:dPt>
          <c:dPt>
            <c:idx val="12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163F-47FF-9C6D-AEEBEC848D2E}"/>
              </c:ext>
            </c:extLst>
          </c:dPt>
          <c:dPt>
            <c:idx val="13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163F-47FF-9C6D-AEEBEC848D2E}"/>
              </c:ext>
            </c:extLst>
          </c:dPt>
          <c:dPt>
            <c:idx val="14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163F-47FF-9C6D-AEEBEC848D2E}"/>
              </c:ext>
            </c:extLst>
          </c:dPt>
          <c:dPt>
            <c:idx val="15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163F-47FF-9C6D-AEEBEC848D2E}"/>
              </c:ext>
            </c:extLst>
          </c:dPt>
          <c:dPt>
            <c:idx val="16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163F-47FF-9C6D-AEEBEC848D2E}"/>
              </c:ext>
            </c:extLst>
          </c:dPt>
          <c:cat>
            <c:strRef>
              <c:f>'[MS3_Gantt.xlsx]Gantt Chart - Manual Duration'!$B$5:$B$20</c:f>
              <c:strCache>
                <c:ptCount val="16"/>
                <c:pt idx="0">
                  <c:v>Get database container set up</c:v>
                </c:pt>
                <c:pt idx="1">
                  <c:v>Create Page function design</c:v>
                </c:pt>
                <c:pt idx="2">
                  <c:v>Edit Page function design</c:v>
                </c:pt>
                <c:pt idx="3">
                  <c:v>Implement Create Page</c:v>
                </c:pt>
                <c:pt idx="4">
                  <c:v>Implement Edit Page</c:v>
                </c:pt>
                <c:pt idx="5">
                  <c:v>Article Display Page design</c:v>
                </c:pt>
                <c:pt idx="6">
                  <c:v>Implement Article DIsplay Page</c:v>
                </c:pt>
                <c:pt idx="7">
                  <c:v>Define software performance requirements</c:v>
                </c:pt>
                <c:pt idx="8">
                  <c:v>Define security requirements</c:v>
                </c:pt>
                <c:pt idx="9">
                  <c:v>Create security models</c:v>
                </c:pt>
                <c:pt idx="10">
                  <c:v>Run performance tests</c:v>
                </c:pt>
                <c:pt idx="11">
                  <c:v>Create milestone 3 report draft</c:v>
                </c:pt>
                <c:pt idx="12">
                  <c:v>Create admin page</c:v>
                </c:pt>
                <c:pt idx="13">
                  <c:v>Create final milestone 3 report</c:v>
                </c:pt>
                <c:pt idx="14">
                  <c:v>Create presentation for client</c:v>
                </c:pt>
                <c:pt idx="15">
                  <c:v>Deliver report and presentation to client</c:v>
                </c:pt>
              </c:strCache>
            </c:strRef>
          </c:cat>
          <c:val>
            <c:numRef>
              <c:f>'[MS3_Gantt.xlsx]Gantt Chart - Manual Duration'!$G$5:$G$20</c:f>
              <c:numCache>
                <c:formatCode>0.00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163F-47FF-9C6D-AEEBEC848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overlap val="100"/>
        <c:axId val="-2095074752"/>
        <c:axId val="-2095144704"/>
      </c:barChart>
      <c:catAx>
        <c:axId val="-209507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95144704"/>
        <c:crosses val="autoZero"/>
        <c:auto val="1"/>
        <c:lblAlgn val="ctr"/>
        <c:lblOffset val="100"/>
        <c:noMultiLvlLbl val="0"/>
      </c:catAx>
      <c:valAx>
        <c:axId val="-2095144704"/>
        <c:scaling>
          <c:orientation val="minMax"/>
          <c:max val="43043"/>
          <c:min val="4301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95074752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solidFill>
      <a:schemeClr val="bg1"/>
    </a:solidFill>
    <a:ln w="381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3764677707670185"/>
          <c:y val="6.0065554308041148E-2"/>
          <c:w val="0.52457537277135791"/>
          <c:h val="0.91560152818385865"/>
        </c:manualLayout>
      </c:layout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'[MS4_Gantt.xlsx]Gantt Chart - Manual Duration'!$B$5:$B$15</c:f>
              <c:strCache>
                <c:ptCount val="11"/>
                <c:pt idx="0">
                  <c:v>Design search function</c:v>
                </c:pt>
                <c:pt idx="1">
                  <c:v>Implement search function</c:v>
                </c:pt>
                <c:pt idx="2">
                  <c:v>Implement edit page</c:v>
                </c:pt>
                <c:pt idx="3">
                  <c:v>Define reliability requirements</c:v>
                </c:pt>
                <c:pt idx="4">
                  <c:v>Create software tests</c:v>
                </c:pt>
                <c:pt idx="5">
                  <c:v>Create milestone 4 rough draft</c:v>
                </c:pt>
                <c:pt idx="6">
                  <c:v>Run software tests</c:v>
                </c:pt>
                <c:pt idx="7">
                  <c:v>Makes changes and fixes to software</c:v>
                </c:pt>
                <c:pt idx="8">
                  <c:v>Create final report</c:v>
                </c:pt>
                <c:pt idx="9">
                  <c:v>Create presentation for client</c:v>
                </c:pt>
                <c:pt idx="10">
                  <c:v>Deliver report and presentation to client</c:v>
                </c:pt>
              </c:strCache>
            </c:strRef>
          </c:cat>
          <c:val>
            <c:numRef>
              <c:f>'[MS4_Gantt.xlsx]Gantt Chart - Manual Duration'!$C$5:$C$15</c:f>
              <c:numCache>
                <c:formatCode>m/d;@</c:formatCode>
                <c:ptCount val="11"/>
                <c:pt idx="0">
                  <c:v>43043</c:v>
                </c:pt>
                <c:pt idx="1">
                  <c:v>43048</c:v>
                </c:pt>
                <c:pt idx="2">
                  <c:v>43055</c:v>
                </c:pt>
                <c:pt idx="3">
                  <c:v>43043</c:v>
                </c:pt>
                <c:pt idx="4">
                  <c:v>43043</c:v>
                </c:pt>
                <c:pt idx="5">
                  <c:v>43051</c:v>
                </c:pt>
                <c:pt idx="6">
                  <c:v>43051</c:v>
                </c:pt>
                <c:pt idx="7">
                  <c:v>43061</c:v>
                </c:pt>
                <c:pt idx="8">
                  <c:v>43061</c:v>
                </c:pt>
                <c:pt idx="9">
                  <c:v>43066</c:v>
                </c:pt>
                <c:pt idx="10">
                  <c:v>43070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0D-4566-AE76-6A579EE437D8}"/>
            </c:ext>
          </c:extLst>
        </c:ser>
        <c:ser>
          <c:idx val="1"/>
          <c:order val="1"/>
          <c:tx>
            <c:v>Days Complete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D0D-4566-AE76-6A579EE437D8}"/>
              </c:ext>
            </c:extLst>
          </c:dPt>
          <c:dPt>
            <c:idx val="1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D0D-4566-AE76-6A579EE437D8}"/>
              </c:ext>
            </c:extLst>
          </c:dPt>
          <c:dPt>
            <c:idx val="2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D0D-4566-AE76-6A579EE437D8}"/>
              </c:ext>
            </c:extLst>
          </c:dPt>
          <c:dPt>
            <c:idx val="3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D0D-4566-AE76-6A579EE437D8}"/>
              </c:ext>
            </c:extLst>
          </c:dPt>
          <c:dPt>
            <c:idx val="4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D0D-4566-AE76-6A579EE437D8}"/>
              </c:ext>
            </c:extLst>
          </c:dPt>
          <c:dPt>
            <c:idx val="5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D0D-4566-AE76-6A579EE437D8}"/>
              </c:ext>
            </c:extLst>
          </c:dPt>
          <c:dPt>
            <c:idx val="6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D0D-4566-AE76-6A579EE437D8}"/>
              </c:ext>
            </c:extLst>
          </c:dPt>
          <c:dPt>
            <c:idx val="7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D0D-4566-AE76-6A579EE437D8}"/>
              </c:ext>
            </c:extLst>
          </c:dPt>
          <c:dPt>
            <c:idx val="8"/>
            <c:invertIfNegative val="0"/>
            <c:bubble3D val="0"/>
            <c:spPr>
              <a:solidFill>
                <a:srgbClr val="C14B3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D0D-4566-AE76-6A579EE437D8}"/>
              </c:ext>
            </c:extLst>
          </c:dPt>
          <c:dPt>
            <c:idx val="9"/>
            <c:invertIfNegative val="0"/>
            <c:bubble3D val="0"/>
            <c:spPr>
              <a:solidFill>
                <a:srgbClr val="C14B3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D0D-4566-AE76-6A579EE437D8}"/>
              </c:ext>
            </c:extLst>
          </c:dPt>
          <c:dPt>
            <c:idx val="10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D0D-4566-AE76-6A579EE437D8}"/>
              </c:ext>
            </c:extLst>
          </c:dPt>
          <c:dPt>
            <c:idx val="11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3D0D-4566-AE76-6A579EE437D8}"/>
              </c:ext>
            </c:extLst>
          </c:dPt>
          <c:dPt>
            <c:idx val="12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3D0D-4566-AE76-6A579EE437D8}"/>
              </c:ext>
            </c:extLst>
          </c:dPt>
          <c:dPt>
            <c:idx val="13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3D0D-4566-AE76-6A579EE437D8}"/>
              </c:ext>
            </c:extLst>
          </c:dPt>
          <c:dPt>
            <c:idx val="14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3D0D-4566-AE76-6A579EE437D8}"/>
              </c:ext>
            </c:extLst>
          </c:dPt>
          <c:dPt>
            <c:idx val="15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3D0D-4566-AE76-6A579EE437D8}"/>
              </c:ext>
            </c:extLst>
          </c:dPt>
          <c:dPt>
            <c:idx val="16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3D0D-4566-AE76-6A579EE437D8}"/>
              </c:ext>
            </c:extLst>
          </c:dPt>
          <c:cat>
            <c:strRef>
              <c:f>'[MS4_Gantt.xlsx]Gantt Chart - Manual Duration'!$B$5:$B$15</c:f>
              <c:strCache>
                <c:ptCount val="11"/>
                <c:pt idx="0">
                  <c:v>Design search function</c:v>
                </c:pt>
                <c:pt idx="1">
                  <c:v>Implement search function</c:v>
                </c:pt>
                <c:pt idx="2">
                  <c:v>Implement edit page</c:v>
                </c:pt>
                <c:pt idx="3">
                  <c:v>Define reliability requirements</c:v>
                </c:pt>
                <c:pt idx="4">
                  <c:v>Create software tests</c:v>
                </c:pt>
                <c:pt idx="5">
                  <c:v>Create milestone 4 rough draft</c:v>
                </c:pt>
                <c:pt idx="6">
                  <c:v>Run software tests</c:v>
                </c:pt>
                <c:pt idx="7">
                  <c:v>Makes changes and fixes to software</c:v>
                </c:pt>
                <c:pt idx="8">
                  <c:v>Create final report</c:v>
                </c:pt>
                <c:pt idx="9">
                  <c:v>Create presentation for client</c:v>
                </c:pt>
                <c:pt idx="10">
                  <c:v>Deliver report and presentation to client</c:v>
                </c:pt>
              </c:strCache>
            </c:strRef>
          </c:cat>
          <c:val>
            <c:numRef>
              <c:f>'[MS4_Gantt.xlsx]Gantt Chart - Manual Duration'!$F$5:$F$15</c:f>
              <c:numCache>
                <c:formatCode>0.00</c:formatCode>
                <c:ptCount val="11"/>
                <c:pt idx="0">
                  <c:v>5</c:v>
                </c:pt>
                <c:pt idx="1">
                  <c:v>15</c:v>
                </c:pt>
                <c:pt idx="2">
                  <c:v>10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10</c:v>
                </c:pt>
                <c:pt idx="7">
                  <c:v>6</c:v>
                </c:pt>
                <c:pt idx="8">
                  <c:v>8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3D0D-4566-AE76-6A579EE437D8}"/>
            </c:ext>
          </c:extLst>
        </c:ser>
        <c:ser>
          <c:idx val="2"/>
          <c:order val="2"/>
          <c:tx>
            <c:v>Days Remain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3D0D-4566-AE76-6A579EE437D8}"/>
              </c:ext>
            </c:extLst>
          </c:dPt>
          <c:dPt>
            <c:idx val="1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3D0D-4566-AE76-6A579EE437D8}"/>
              </c:ext>
            </c:extLst>
          </c:dPt>
          <c:dPt>
            <c:idx val="2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3D0D-4566-AE76-6A579EE437D8}"/>
              </c:ext>
            </c:extLst>
          </c:dPt>
          <c:dPt>
            <c:idx val="3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3D0D-4566-AE76-6A579EE437D8}"/>
              </c:ext>
            </c:extLst>
          </c:dPt>
          <c:dPt>
            <c:idx val="4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3D0D-4566-AE76-6A579EE437D8}"/>
              </c:ext>
            </c:extLst>
          </c:dPt>
          <c:dPt>
            <c:idx val="5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3D0D-4566-AE76-6A579EE437D8}"/>
              </c:ext>
            </c:extLst>
          </c:dPt>
          <c:dPt>
            <c:idx val="6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3D0D-4566-AE76-6A579EE437D8}"/>
              </c:ext>
            </c:extLst>
          </c:dPt>
          <c:dPt>
            <c:idx val="7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3D0D-4566-AE76-6A579EE437D8}"/>
              </c:ext>
            </c:extLst>
          </c:dPt>
          <c:dPt>
            <c:idx val="8"/>
            <c:invertIfNegative val="0"/>
            <c:bubble3D val="0"/>
            <c:spPr>
              <a:solidFill>
                <a:srgbClr val="E3B3A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3D0D-4566-AE76-6A579EE437D8}"/>
              </c:ext>
            </c:extLst>
          </c:dPt>
          <c:dPt>
            <c:idx val="9"/>
            <c:invertIfNegative val="0"/>
            <c:bubble3D val="0"/>
            <c:spPr>
              <a:solidFill>
                <a:srgbClr val="E3B3A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3D0D-4566-AE76-6A579EE437D8}"/>
              </c:ext>
            </c:extLst>
          </c:dPt>
          <c:dPt>
            <c:idx val="10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3D0D-4566-AE76-6A579EE437D8}"/>
              </c:ext>
            </c:extLst>
          </c:dPt>
          <c:dPt>
            <c:idx val="11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3D0D-4566-AE76-6A579EE437D8}"/>
              </c:ext>
            </c:extLst>
          </c:dPt>
          <c:dPt>
            <c:idx val="12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3D0D-4566-AE76-6A579EE437D8}"/>
              </c:ext>
            </c:extLst>
          </c:dPt>
          <c:dPt>
            <c:idx val="13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3D0D-4566-AE76-6A579EE437D8}"/>
              </c:ext>
            </c:extLst>
          </c:dPt>
          <c:dPt>
            <c:idx val="14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3D0D-4566-AE76-6A579EE437D8}"/>
              </c:ext>
            </c:extLst>
          </c:dPt>
          <c:dPt>
            <c:idx val="15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3D0D-4566-AE76-6A579EE437D8}"/>
              </c:ext>
            </c:extLst>
          </c:dPt>
          <c:dPt>
            <c:idx val="16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3D0D-4566-AE76-6A579EE437D8}"/>
              </c:ext>
            </c:extLst>
          </c:dPt>
          <c:cat>
            <c:strRef>
              <c:f>'[MS4_Gantt.xlsx]Gantt Chart - Manual Duration'!$B$5:$B$15</c:f>
              <c:strCache>
                <c:ptCount val="11"/>
                <c:pt idx="0">
                  <c:v>Design search function</c:v>
                </c:pt>
                <c:pt idx="1">
                  <c:v>Implement search function</c:v>
                </c:pt>
                <c:pt idx="2">
                  <c:v>Implement edit page</c:v>
                </c:pt>
                <c:pt idx="3">
                  <c:v>Define reliability requirements</c:v>
                </c:pt>
                <c:pt idx="4">
                  <c:v>Create software tests</c:v>
                </c:pt>
                <c:pt idx="5">
                  <c:v>Create milestone 4 rough draft</c:v>
                </c:pt>
                <c:pt idx="6">
                  <c:v>Run software tests</c:v>
                </c:pt>
                <c:pt idx="7">
                  <c:v>Makes changes and fixes to software</c:v>
                </c:pt>
                <c:pt idx="8">
                  <c:v>Create final report</c:v>
                </c:pt>
                <c:pt idx="9">
                  <c:v>Create presentation for client</c:v>
                </c:pt>
                <c:pt idx="10">
                  <c:v>Deliver report and presentation to client</c:v>
                </c:pt>
              </c:strCache>
            </c:strRef>
          </c:cat>
          <c:val>
            <c:numRef>
              <c:f>'[MS4_Gantt.xlsx]Gantt Chart - Manual Duration'!$G$5:$G$15</c:f>
              <c:numCache>
                <c:formatCode>0.00</c:formatCode>
                <c:ptCount val="11"/>
                <c:pt idx="0">
                  <c:v>0</c:v>
                </c:pt>
                <c:pt idx="1">
                  <c:v>-4</c:v>
                </c:pt>
                <c:pt idx="2">
                  <c:v>-6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3D0D-4566-AE76-6A579EE43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overlap val="100"/>
        <c:axId val="-2095074752"/>
        <c:axId val="-2095144704"/>
      </c:barChart>
      <c:catAx>
        <c:axId val="-209507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95144704"/>
        <c:crosses val="autoZero"/>
        <c:auto val="1"/>
        <c:lblAlgn val="ctr"/>
        <c:lblOffset val="100"/>
        <c:noMultiLvlLbl val="0"/>
      </c:catAx>
      <c:valAx>
        <c:axId val="-2095144704"/>
        <c:scaling>
          <c:orientation val="minMax"/>
          <c:min val="4304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9507475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solidFill>
      <a:schemeClr val="bg1"/>
    </a:solidFill>
    <a:ln w="381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 Workload 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45E-4F21-BE15-2513570150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45E-4F21-BE15-2513570150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5E-4F21-BE15-2513570150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5E-4F21-BE15-25135701507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45E-4F21-BE15-25135701507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45E-4F21-BE15-25135701507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45E-4F21-BE15-25135701507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45E-4F21-BE15-25135701507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45E-4F21-BE15-25135701507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45E-4F21-BE15-2513570150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Login</c:v>
                </c:pt>
                <c:pt idx="1">
                  <c:v>Create Page</c:v>
                </c:pt>
                <c:pt idx="2">
                  <c:v>Edit Page</c:v>
                </c:pt>
                <c:pt idx="3">
                  <c:v>Search for Page</c:v>
                </c:pt>
                <c:pt idx="4">
                  <c:v>Register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0.15</c:v>
                </c:pt>
                <c:pt idx="1">
                  <c:v>0.1</c:v>
                </c:pt>
                <c:pt idx="2">
                  <c:v>0.1</c:v>
                </c:pt>
                <c:pt idx="3">
                  <c:v>0.6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45E-4F21-BE15-25135701507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System Workload 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026-4D68-91D1-06ECC026EF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026-4D68-91D1-06ECC026EF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026-4D68-91D1-06ECC026EF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026-4D68-91D1-06ECC026EF5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026-4D68-91D1-06ECC026EF5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026-4D68-91D1-06ECC026EF5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026-4D68-91D1-06ECC026EF5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026-4D68-91D1-06ECC026EF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Read from Database</c:v>
                </c:pt>
                <c:pt idx="1">
                  <c:v>Write to Database</c:v>
                </c:pt>
                <c:pt idx="2">
                  <c:v>Http requests</c:v>
                </c:pt>
                <c:pt idx="3">
                  <c:v>Http responses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0.1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26-4D68-91D1-06ECC026EF5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93635170603676"/>
          <c:y val="7.0961326593435084E-2"/>
          <c:w val="0.75681157042869629"/>
          <c:h val="0.68184911293297346"/>
        </c:manualLayout>
      </c:layout>
      <c:lineChart>
        <c:grouping val="standard"/>
        <c:varyColors val="0"/>
        <c:ser>
          <c:idx val="1"/>
          <c:order val="0"/>
          <c:tx>
            <c:strRef>
              <c:f>'File IO'!$J$1</c:f>
              <c:strCache>
                <c:ptCount val="1"/>
                <c:pt idx="0">
                  <c:v>Docker Environment</c:v>
                </c:pt>
              </c:strCache>
            </c:strRef>
          </c:tx>
          <c:spPr>
            <a:ln w="762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'File IO'!$I$2:$I$8</c:f>
              <c:strCache>
                <c:ptCount val="7"/>
                <c:pt idx="0">
                  <c:v>128 MB</c:v>
                </c:pt>
                <c:pt idx="1">
                  <c:v>256 MB</c:v>
                </c:pt>
                <c:pt idx="2">
                  <c:v>512 MB</c:v>
                </c:pt>
                <c:pt idx="3">
                  <c:v>1 GB</c:v>
                </c:pt>
                <c:pt idx="4">
                  <c:v>2 GB</c:v>
                </c:pt>
                <c:pt idx="5">
                  <c:v>4 GB</c:v>
                </c:pt>
                <c:pt idx="6">
                  <c:v>8 GB</c:v>
                </c:pt>
              </c:strCache>
            </c:strRef>
          </c:cat>
          <c:val>
            <c:numRef>
              <c:f>'File IO'!$J$2:$J$8</c:f>
              <c:numCache>
                <c:formatCode>0.00</c:formatCode>
                <c:ptCount val="7"/>
                <c:pt idx="0">
                  <c:v>10122.9</c:v>
                </c:pt>
                <c:pt idx="1">
                  <c:v>2411.0666666666666</c:v>
                </c:pt>
                <c:pt idx="2">
                  <c:v>3765.8000000000006</c:v>
                </c:pt>
                <c:pt idx="3">
                  <c:v>4150.0666666666666</c:v>
                </c:pt>
                <c:pt idx="4">
                  <c:v>4764.5333333333338</c:v>
                </c:pt>
                <c:pt idx="5">
                  <c:v>4914.2666666666673</c:v>
                </c:pt>
                <c:pt idx="6">
                  <c:v>3465.4666666666667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C0-4851-A3C5-8171DB309373}"/>
            </c:ext>
          </c:extLst>
        </c:ser>
        <c:ser>
          <c:idx val="0"/>
          <c:order val="1"/>
          <c:tx>
            <c:strRef>
              <c:f>'File IO'!$K$1</c:f>
              <c:strCache>
                <c:ptCount val="1"/>
                <c:pt idx="0">
                  <c:v>Base OS Environment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'File IO'!$I$2:$I$8</c:f>
              <c:strCache>
                <c:ptCount val="7"/>
                <c:pt idx="0">
                  <c:v>128 MB</c:v>
                </c:pt>
                <c:pt idx="1">
                  <c:v>256 MB</c:v>
                </c:pt>
                <c:pt idx="2">
                  <c:v>512 MB</c:v>
                </c:pt>
                <c:pt idx="3">
                  <c:v>1 GB</c:v>
                </c:pt>
                <c:pt idx="4">
                  <c:v>2 GB</c:v>
                </c:pt>
                <c:pt idx="5">
                  <c:v>4 GB</c:v>
                </c:pt>
                <c:pt idx="6">
                  <c:v>8 GB</c:v>
                </c:pt>
              </c:strCache>
            </c:strRef>
          </c:cat>
          <c:val>
            <c:numRef>
              <c:f>'File IO'!$K$2:$K$8</c:f>
              <c:numCache>
                <c:formatCode>0.00</c:formatCode>
                <c:ptCount val="7"/>
                <c:pt idx="0">
                  <c:v>11752</c:v>
                </c:pt>
                <c:pt idx="1">
                  <c:v>10914</c:v>
                </c:pt>
                <c:pt idx="2">
                  <c:v>10285.800000000001</c:v>
                </c:pt>
                <c:pt idx="3">
                  <c:v>7881.1000000000013</c:v>
                </c:pt>
                <c:pt idx="4">
                  <c:v>6817.5333333333328</c:v>
                </c:pt>
                <c:pt idx="5">
                  <c:v>6451.666666666667</c:v>
                </c:pt>
                <c:pt idx="6">
                  <c:v>6135.3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C0-4851-A3C5-8171DB309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0041056"/>
        <c:axId val="2106278240"/>
      </c:lineChart>
      <c:catAx>
        <c:axId val="211004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Thread Count</a:t>
                </a:r>
              </a:p>
            </c:rich>
          </c:tx>
          <c:layout>
            <c:manualLayout>
              <c:xMode val="edge"/>
              <c:yMode val="edge"/>
              <c:x val="0.42930476309329041"/>
              <c:y val="0.857178509247703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06278240"/>
        <c:crosses val="autoZero"/>
        <c:auto val="1"/>
        <c:lblAlgn val="ctr"/>
        <c:lblOffset val="100"/>
        <c:noMultiLvlLbl val="0"/>
      </c:catAx>
      <c:valAx>
        <c:axId val="2106278240"/>
        <c:scaling>
          <c:orientation val="minMax"/>
          <c:max val="14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Average Execution </a:t>
                </a:r>
              </a:p>
              <a:p>
                <a:pPr>
                  <a:defRPr/>
                </a:pPr>
                <a:r>
                  <a:rPr lang="en-US"/>
                  <a:t>Rate (Kb/s)</a:t>
                </a:r>
              </a:p>
            </c:rich>
          </c:tx>
          <c:layout>
            <c:manualLayout>
              <c:xMode val="edge"/>
              <c:yMode val="edge"/>
              <c:x val="1.6420713035870515E-2"/>
              <c:y val="0.16090008424872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004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01213910761158"/>
          <c:y val="7.3620379996906987E-2"/>
          <c:w val="0.81221008311461063"/>
          <c:h val="0.66577383694526848"/>
        </c:manualLayout>
      </c:layout>
      <c:lineChart>
        <c:grouping val="standard"/>
        <c:varyColors val="0"/>
        <c:ser>
          <c:idx val="1"/>
          <c:order val="0"/>
          <c:tx>
            <c:strRef>
              <c:f>'[System Bench CPU.xlsx]CPU'!$I$1</c:f>
              <c:strCache>
                <c:ptCount val="1"/>
                <c:pt idx="0">
                  <c:v>Docker Environment</c:v>
                </c:pt>
              </c:strCache>
            </c:strRef>
          </c:tx>
          <c:spPr>
            <a:ln w="762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'[System Bench CPU.xlsx]CPU'!$H$2:$H$7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'[System Bench CPU.xlsx]CPU'!$I$2:$I$7</c:f>
              <c:numCache>
                <c:formatCode>0.00</c:formatCode>
                <c:ptCount val="6"/>
                <c:pt idx="0">
                  <c:v>702.65763333333325</c:v>
                </c:pt>
                <c:pt idx="1">
                  <c:v>356.73289999999997</c:v>
                </c:pt>
                <c:pt idx="2">
                  <c:v>276.30853333333329</c:v>
                </c:pt>
                <c:pt idx="3">
                  <c:v>283.92753333333332</c:v>
                </c:pt>
                <c:pt idx="4">
                  <c:v>286.31803333333335</c:v>
                </c:pt>
                <c:pt idx="5">
                  <c:v>286.57136666666673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83-4E1A-89C2-915B038D5D0E}"/>
            </c:ext>
          </c:extLst>
        </c:ser>
        <c:ser>
          <c:idx val="0"/>
          <c:order val="1"/>
          <c:tx>
            <c:strRef>
              <c:f>'[System Bench CPU.xlsx]CPU'!$J$1</c:f>
              <c:strCache>
                <c:ptCount val="1"/>
                <c:pt idx="0">
                  <c:v>Base OS Environment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'[System Bench CPU.xlsx]CPU'!$H$2:$H$7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'[System Bench CPU.xlsx]CPU'!$J$2:$J$7</c:f>
              <c:numCache>
                <c:formatCode>0.00</c:formatCode>
                <c:ptCount val="6"/>
                <c:pt idx="0">
                  <c:v>246.40306666666666</c:v>
                </c:pt>
                <c:pt idx="1">
                  <c:v>123.34063333333334</c:v>
                </c:pt>
                <c:pt idx="2">
                  <c:v>90.700133333333326</c:v>
                </c:pt>
                <c:pt idx="3">
                  <c:v>99.952566666666655</c:v>
                </c:pt>
                <c:pt idx="4">
                  <c:v>102.47486666666667</c:v>
                </c:pt>
                <c:pt idx="5">
                  <c:v>102.67923333333334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83-4E1A-89C2-915B038D5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0041056"/>
        <c:axId val="2106278240"/>
      </c:lineChart>
      <c:catAx>
        <c:axId val="211004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Thread Count</a:t>
                </a:r>
              </a:p>
            </c:rich>
          </c:tx>
          <c:layout>
            <c:manualLayout>
              <c:xMode val="edge"/>
              <c:yMode val="edge"/>
              <c:x val="0.41126541994750654"/>
              <c:y val="0.833900999643563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06278240"/>
        <c:crosses val="autoZero"/>
        <c:auto val="1"/>
        <c:lblAlgn val="ctr"/>
        <c:lblOffset val="100"/>
        <c:noMultiLvlLbl val="0"/>
      </c:catAx>
      <c:valAx>
        <c:axId val="210627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Average Total Process Time (s)</a:t>
                </a:r>
              </a:p>
            </c:rich>
          </c:tx>
          <c:layout>
            <c:manualLayout>
              <c:xMode val="edge"/>
              <c:yMode val="edge"/>
              <c:x val="3.2709426946631669E-2"/>
              <c:y val="3.516452804510547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004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04615048118986"/>
          <c:y val="0.10343111046304396"/>
          <c:w val="0.81695384951880989"/>
          <c:h val="0.59881687242798354"/>
        </c:manualLayout>
      </c:layout>
      <c:lineChart>
        <c:grouping val="standard"/>
        <c:varyColors val="0"/>
        <c:ser>
          <c:idx val="1"/>
          <c:order val="0"/>
          <c:tx>
            <c:strRef>
              <c:f>'[System Bench CPU.xlsx]Database'!$G$1</c:f>
              <c:strCache>
                <c:ptCount val="1"/>
                <c:pt idx="0">
                  <c:v>Docker Environment</c:v>
                </c:pt>
              </c:strCache>
            </c:strRef>
          </c:tx>
          <c:spPr>
            <a:ln w="762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'[System Bench CPU.xlsx]Database'!$F$2:$F$7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'[System Bench CPU.xlsx]Database'!$G$2:$G$7</c:f>
              <c:numCache>
                <c:formatCode>0.00</c:formatCode>
                <c:ptCount val="6"/>
                <c:pt idx="0">
                  <c:v>97.58</c:v>
                </c:pt>
                <c:pt idx="1">
                  <c:v>171.87</c:v>
                </c:pt>
                <c:pt idx="2">
                  <c:v>212.60999999999999</c:v>
                </c:pt>
                <c:pt idx="3">
                  <c:v>190.08</c:v>
                </c:pt>
                <c:pt idx="4">
                  <c:v>168.98000000000002</c:v>
                </c:pt>
                <c:pt idx="5">
                  <c:v>175.79666666666665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59-41F3-9184-A6B874E22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0041056"/>
        <c:axId val="2106278240"/>
      </c:lineChart>
      <c:catAx>
        <c:axId val="211004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Thread Count</a:t>
                </a:r>
              </a:p>
            </c:rich>
          </c:tx>
          <c:layout>
            <c:manualLayout>
              <c:xMode val="edge"/>
              <c:yMode val="edge"/>
              <c:x val="0.43340857392825888"/>
              <c:y val="0.786898715206895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06278240"/>
        <c:crosses val="autoZero"/>
        <c:auto val="1"/>
        <c:lblAlgn val="ctr"/>
        <c:lblOffset val="100"/>
        <c:noMultiLvlLbl val="0"/>
      </c:catAx>
      <c:valAx>
        <c:axId val="210627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Transactions Per Second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36192929587505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004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66427165354331"/>
          <c:y val="0.89937886815074042"/>
          <c:w val="0.35449234470691166"/>
          <c:h val="7.2328950779300738E-2"/>
        </c:manualLayout>
      </c:layout>
      <c:overlay val="0"/>
      <c:spPr>
        <a:noFill/>
        <a:ln>
          <a:noFill/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1732-98C5-4F94-88E4-6DF2C3BB8202}" type="datetimeFigureOut">
              <a:rPr lang="en-US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FB7CB-7F8F-4228-B038-701DEB46E68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FB7CB-7F8F-4228-B038-701DEB46E68D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just doing this bare minimum stuff for the rest?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FB7CB-7F8F-4228-B038-701DEB46E68D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8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7B8C-735D-48E8-8667-9ED1698D5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677B2-A307-4AD4-97EB-3F7FBC4F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/>
          </a:bodyPr>
          <a:lstStyle/>
          <a:p>
            <a:r>
              <a:rPr lang="en-US" sz="2400" dirty="0"/>
              <a:t>WKU themed </a:t>
            </a:r>
            <a:r>
              <a:rPr lang="en-US" sz="2400" dirty="0" err="1"/>
              <a:t>wikipedia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184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6B5A-E6D4-4B0A-8589-A6DAE578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0D74B3-9671-4707-81C1-9644493396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Compatibility</a:t>
            </a:r>
            <a:r>
              <a:rPr lang="en-US" dirty="0"/>
              <a:t> – The website’s interface will be responsive devices of varied sizes and will work on any system with internet connection.</a:t>
            </a:r>
          </a:p>
          <a:p>
            <a:pPr fontAlgn="base"/>
            <a:r>
              <a:rPr lang="en-US" b="1" dirty="0"/>
              <a:t>Maintainability</a:t>
            </a:r>
            <a:r>
              <a:rPr lang="en-US" dirty="0"/>
              <a:t> – Our system will be, for the most part, maintained by the users as the users themselves will be able to create and add information to the system.</a:t>
            </a:r>
          </a:p>
          <a:p>
            <a:pPr fontAlgn="base"/>
            <a:r>
              <a:rPr lang="en-US" b="1" dirty="0"/>
              <a:t>Usability</a:t>
            </a:r>
            <a:r>
              <a:rPr lang="en-US" dirty="0"/>
              <a:t> – The website’s interface will be easy to navigate on first use by the user. They should not require a tutorial.</a:t>
            </a:r>
            <a:endParaRPr lang="en-US" b="1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2B1DC8-DA5E-4DDA-B62A-5D5276E355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RELIABILITY</a:t>
            </a:r>
          </a:p>
          <a:p>
            <a:r>
              <a:rPr lang="en-US" dirty="0" err="1"/>
              <a:t>Probablility</a:t>
            </a:r>
            <a:r>
              <a:rPr lang="en-US" dirty="0"/>
              <a:t> of failure on demand</a:t>
            </a:r>
          </a:p>
          <a:p>
            <a:r>
              <a:rPr lang="en-US" dirty="0"/>
              <a:t>Rate of occurrence of failure</a:t>
            </a:r>
          </a:p>
          <a:p>
            <a:r>
              <a:rPr lang="en-US" dirty="0"/>
              <a:t>Mean time between failures</a:t>
            </a:r>
          </a:p>
          <a:p>
            <a:r>
              <a:rPr lang="en-US" dirty="0"/>
              <a:t>Mean time to repair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Overall reliability</a:t>
            </a:r>
          </a:p>
        </p:txBody>
      </p:sp>
    </p:spTree>
    <p:extLst>
      <p:ext uri="{BB962C8B-B14F-4D97-AF65-F5344CB8AC3E}">
        <p14:creationId xmlns:p14="http://schemas.microsoft.com/office/powerpoint/2010/main" val="366670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CA1D-B057-4A4C-8F2B-9959C5AC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group’s approach: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Meeting and communication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0332FF-D0AA-459D-A80C-28349FA19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642512"/>
              </p:ext>
            </p:extLst>
          </p:nvPr>
        </p:nvGraphicFramePr>
        <p:xfrm>
          <a:off x="1827415" y="1950532"/>
          <a:ext cx="8537169" cy="4572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9786">
                  <a:extLst>
                    <a:ext uri="{9D8B030D-6E8A-4147-A177-3AD203B41FA5}">
                      <a16:colId xmlns:a16="http://schemas.microsoft.com/office/drawing/2014/main" val="2552609361"/>
                    </a:ext>
                  </a:extLst>
                </a:gridCol>
                <a:gridCol w="2018925">
                  <a:extLst>
                    <a:ext uri="{9D8B030D-6E8A-4147-A177-3AD203B41FA5}">
                      <a16:colId xmlns:a16="http://schemas.microsoft.com/office/drawing/2014/main" val="2870555668"/>
                    </a:ext>
                  </a:extLst>
                </a:gridCol>
                <a:gridCol w="2238672">
                  <a:extLst>
                    <a:ext uri="{9D8B030D-6E8A-4147-A177-3AD203B41FA5}">
                      <a16:colId xmlns:a16="http://schemas.microsoft.com/office/drawing/2014/main" val="290187497"/>
                    </a:ext>
                  </a:extLst>
                </a:gridCol>
                <a:gridCol w="2139786">
                  <a:extLst>
                    <a:ext uri="{9D8B030D-6E8A-4147-A177-3AD203B41FA5}">
                      <a16:colId xmlns:a16="http://schemas.microsoft.com/office/drawing/2014/main" val="212939402"/>
                    </a:ext>
                  </a:extLst>
                </a:gridCol>
              </a:tblGrid>
              <a:tr h="4251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Meeting Time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Meeting Type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Subgroup Meeting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Team Meeting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3053838"/>
                  </a:ext>
                </a:extLst>
              </a:tr>
              <a:tr h="4251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Monday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6-8:30pm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 Person/Virtual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5474"/>
                  </a:ext>
                </a:extLst>
              </a:tr>
              <a:tr h="4251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Tuesday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4-7:00pm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 Person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095510"/>
                  </a:ext>
                </a:extLst>
              </a:tr>
              <a:tr h="8719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Thursday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6-8:30pm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 Person/Virtual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863003"/>
                  </a:ext>
                </a:extLst>
              </a:tr>
              <a:tr h="8719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Thursday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8:30-9pm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Virtual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534030"/>
                  </a:ext>
                </a:extLst>
              </a:tr>
              <a:tr h="8719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Friday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11:30-12:25pm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 Person/Client Meeting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287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03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0AA-BBBC-4B71-A259-BE498C48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group’s approach: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iterative software 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55E7C4-D555-4B65-9990-6773E034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38" y="2524599"/>
            <a:ext cx="7473438" cy="5338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771C05-1A55-42D6-937C-A50F31E74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38" y="3309508"/>
            <a:ext cx="7473438" cy="534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45818A-7FA9-4DB7-9A68-83842DFF6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38" y="4074402"/>
            <a:ext cx="7473438" cy="5347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6385C0-F7CF-41A0-AE2B-A11F894DD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38" y="4839296"/>
            <a:ext cx="7473438" cy="5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4108-BC8D-4468-9E62-E9B3089A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group’s approach: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milestone 1 initial plan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AFA358F-1887-44B7-8463-FC9AACC82B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74516"/>
            <a:ext cx="9285024" cy="47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1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772990"/>
              </p:ext>
            </p:extLst>
          </p:nvPr>
        </p:nvGraphicFramePr>
        <p:xfrm>
          <a:off x="1189382" y="174316"/>
          <a:ext cx="10552043" cy="6451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037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900999"/>
              </p:ext>
            </p:extLst>
          </p:nvPr>
        </p:nvGraphicFramePr>
        <p:xfrm>
          <a:off x="1181686" y="168812"/>
          <a:ext cx="10508566" cy="6443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601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895191"/>
              </p:ext>
            </p:extLst>
          </p:nvPr>
        </p:nvGraphicFramePr>
        <p:xfrm>
          <a:off x="1181686" y="211015"/>
          <a:ext cx="10255348" cy="6316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607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4797-26B8-4C3B-9CAD-8BE1B44F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group’s approach:</a:t>
            </a:r>
            <a:br>
              <a:rPr lang="en-US" dirty="0"/>
            </a:br>
            <a:r>
              <a:rPr lang="en-US" dirty="0"/>
              <a:t>	final activity graph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A93D624D-0E95-4868-ABFB-75275FB911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50" y="1874517"/>
            <a:ext cx="7914577" cy="43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CC1A5C-23E3-46DE-AF9E-B47F4A659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07549"/>
              </p:ext>
            </p:extLst>
          </p:nvPr>
        </p:nvGraphicFramePr>
        <p:xfrm>
          <a:off x="1155032" y="249998"/>
          <a:ext cx="10459454" cy="6358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8558">
                  <a:extLst>
                    <a:ext uri="{9D8B030D-6E8A-4147-A177-3AD203B41FA5}">
                      <a16:colId xmlns:a16="http://schemas.microsoft.com/office/drawing/2014/main" val="2390628064"/>
                    </a:ext>
                  </a:extLst>
                </a:gridCol>
                <a:gridCol w="2748542">
                  <a:extLst>
                    <a:ext uri="{9D8B030D-6E8A-4147-A177-3AD203B41FA5}">
                      <a16:colId xmlns:a16="http://schemas.microsoft.com/office/drawing/2014/main" val="66819536"/>
                    </a:ext>
                  </a:extLst>
                </a:gridCol>
                <a:gridCol w="1623173">
                  <a:extLst>
                    <a:ext uri="{9D8B030D-6E8A-4147-A177-3AD203B41FA5}">
                      <a16:colId xmlns:a16="http://schemas.microsoft.com/office/drawing/2014/main" val="210746387"/>
                    </a:ext>
                  </a:extLst>
                </a:gridCol>
                <a:gridCol w="1667920">
                  <a:extLst>
                    <a:ext uri="{9D8B030D-6E8A-4147-A177-3AD203B41FA5}">
                      <a16:colId xmlns:a16="http://schemas.microsoft.com/office/drawing/2014/main" val="1547493303"/>
                    </a:ext>
                  </a:extLst>
                </a:gridCol>
                <a:gridCol w="1839074">
                  <a:extLst>
                    <a:ext uri="{9D8B030D-6E8A-4147-A177-3AD203B41FA5}">
                      <a16:colId xmlns:a16="http://schemas.microsoft.com/office/drawing/2014/main" val="1484664000"/>
                    </a:ext>
                  </a:extLst>
                </a:gridCol>
                <a:gridCol w="1312187">
                  <a:extLst>
                    <a:ext uri="{9D8B030D-6E8A-4147-A177-3AD203B41FA5}">
                      <a16:colId xmlns:a16="http://schemas.microsoft.com/office/drawing/2014/main" val="1786341816"/>
                    </a:ext>
                  </a:extLst>
                </a:gridCol>
              </a:tblGrid>
              <a:tr h="7678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Task Label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Description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Personnel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Required Resources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Task Dependency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Hours Est.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extLst>
                  <a:ext uri="{0D108BD9-81ED-4DB2-BD59-A6C34878D82A}">
                    <a16:rowId xmlns:a16="http://schemas.microsoft.com/office/drawing/2014/main" val="2132026937"/>
                  </a:ext>
                </a:extLst>
              </a:tr>
              <a:tr h="767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Design the search function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Zach, Peter, Michelle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extLst>
                  <a:ext uri="{0D108BD9-81ED-4DB2-BD59-A6C34878D82A}">
                    <a16:rowId xmlns:a16="http://schemas.microsoft.com/office/drawing/2014/main" val="4180157516"/>
                  </a:ext>
                </a:extLst>
              </a:tr>
              <a:tr h="997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Implement the search function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Zach, Peter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Apache, Mysql, PHP, Bootstrap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extLst>
                  <a:ext uri="{0D108BD9-81ED-4DB2-BD59-A6C34878D82A}">
                    <a16:rowId xmlns:a16="http://schemas.microsoft.com/office/drawing/2014/main" val="3795756801"/>
                  </a:ext>
                </a:extLst>
              </a:tr>
              <a:tr h="997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Implement the edit page function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Zach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Apache, Mysql, PHP, Bootstrap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extLst>
                  <a:ext uri="{0D108BD9-81ED-4DB2-BD59-A6C34878D82A}">
                    <a16:rowId xmlns:a16="http://schemas.microsoft.com/office/drawing/2014/main" val="840844443"/>
                  </a:ext>
                </a:extLst>
              </a:tr>
              <a:tr h="60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Define reliability requirements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Daniel, Steven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extLst>
                  <a:ext uri="{0D108BD9-81ED-4DB2-BD59-A6C34878D82A}">
                    <a16:rowId xmlns:a16="http://schemas.microsoft.com/office/drawing/2014/main" val="96140545"/>
                  </a:ext>
                </a:extLst>
              </a:tr>
              <a:tr h="5076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Create software tests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Daniel, Steven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extLst>
                  <a:ext uri="{0D108BD9-81ED-4DB2-BD59-A6C34878D82A}">
                    <a16:rowId xmlns:a16="http://schemas.microsoft.com/office/drawing/2014/main" val="3611359203"/>
                  </a:ext>
                </a:extLst>
              </a:tr>
              <a:tr h="5076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Create final report draft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Everyone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D, 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extLst>
                  <a:ext uri="{0D108BD9-81ED-4DB2-BD59-A6C34878D82A}">
                    <a16:rowId xmlns:a16="http://schemas.microsoft.com/office/drawing/2014/main" val="3782874162"/>
                  </a:ext>
                </a:extLst>
              </a:tr>
              <a:tr h="5076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Run software tests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Daniel, Steven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B, 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extLst>
                  <a:ext uri="{0D108BD9-81ED-4DB2-BD59-A6C34878D82A}">
                    <a16:rowId xmlns:a16="http://schemas.microsoft.com/office/drawing/2014/main" val="1485976484"/>
                  </a:ext>
                </a:extLst>
              </a:tr>
              <a:tr h="60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Create final report and presentation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Everyone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9" marR="54759" marT="0" marB="0"/>
                </a:tc>
                <a:extLst>
                  <a:ext uri="{0D108BD9-81ED-4DB2-BD59-A6C34878D82A}">
                    <a16:rowId xmlns:a16="http://schemas.microsoft.com/office/drawing/2014/main" val="242437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92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630C-7332-4E7E-828A-6631816E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group’s approach:</a:t>
            </a:r>
            <a:br>
              <a:rPr lang="en-US" dirty="0"/>
            </a:br>
            <a:r>
              <a:rPr lang="en-US" dirty="0"/>
              <a:t>	total time spent on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9A337-0065-4545-9724-C394C5ED4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Estimated total time spent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1EEB55-61C6-4ED3-8810-83C72B090C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Over 218 hours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3E8267-4846-463C-A38D-1430C7173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9EE63A-06C0-42D6-8E26-D98E0448D1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128 hours from activity chart totals</a:t>
            </a:r>
          </a:p>
          <a:p>
            <a:r>
              <a:rPr lang="en-US" sz="2400" dirty="0"/>
              <a:t>50 hours estimated for milestone 1</a:t>
            </a:r>
          </a:p>
          <a:p>
            <a:r>
              <a:rPr lang="en-US" sz="2400" dirty="0"/>
              <a:t>40 hours for unexpected delays</a:t>
            </a:r>
          </a:p>
        </p:txBody>
      </p:sp>
    </p:spTree>
    <p:extLst>
      <p:ext uri="{BB962C8B-B14F-4D97-AF65-F5344CB8AC3E}">
        <p14:creationId xmlns:p14="http://schemas.microsoft.com/office/powerpoint/2010/main" val="370524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3030-A55E-4865-87F4-3CA602A8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8C67-3DDB-4217-AD8E-707B9BC13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1874517"/>
            <a:ext cx="4800600" cy="46010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objectives and goals</a:t>
            </a:r>
          </a:p>
          <a:p>
            <a:r>
              <a:rPr lang="en-US" dirty="0"/>
              <a:t>Finalized Requirements</a:t>
            </a:r>
          </a:p>
          <a:p>
            <a:r>
              <a:rPr lang="en-US" dirty="0"/>
              <a:t>The group’s approach</a:t>
            </a:r>
          </a:p>
          <a:p>
            <a:r>
              <a:rPr lang="en-US" dirty="0"/>
              <a:t>Progress visibility</a:t>
            </a:r>
          </a:p>
          <a:p>
            <a:r>
              <a:rPr lang="en-US" dirty="0"/>
              <a:t>Technical Resources</a:t>
            </a:r>
          </a:p>
          <a:p>
            <a:r>
              <a:rPr lang="en-US" dirty="0"/>
              <a:t>Models of project components</a:t>
            </a:r>
          </a:p>
          <a:p>
            <a:r>
              <a:rPr lang="en-US" dirty="0"/>
              <a:t>Approach to security issues</a:t>
            </a:r>
          </a:p>
          <a:p>
            <a:r>
              <a:rPr lang="en-US" dirty="0"/>
              <a:t>Approach to performance issues</a:t>
            </a:r>
          </a:p>
          <a:p>
            <a:r>
              <a:rPr lang="en-US" dirty="0"/>
              <a:t>Approach to HCI</a:t>
            </a:r>
          </a:p>
          <a:p>
            <a:r>
              <a:rPr lang="en-US" dirty="0"/>
              <a:t>Approach to static/dynamic testing</a:t>
            </a:r>
          </a:p>
          <a:p>
            <a:r>
              <a:rPr lang="en-US" dirty="0"/>
              <a:t>Final thoughts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51D05-673B-4DF9-87F8-789B9972D0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accent1"/>
                </a:solidFill>
              </a:rPr>
              <a:t>PROJECT MEMBERS: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Michelle Schapmire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Daniel Monterrosas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Zachary Wathen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Peter Harlan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Steven Booth</a:t>
            </a:r>
          </a:p>
          <a:p>
            <a:pPr marL="0" indent="0" algn="ctr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1"/>
                </a:solidFill>
              </a:rPr>
              <a:t>CLIENT: </a:t>
            </a:r>
            <a:r>
              <a:rPr lang="en-US" sz="2400" dirty="0">
                <a:solidFill>
                  <a:schemeClr val="accent1"/>
                </a:solidFill>
              </a:rPr>
              <a:t>Mahn DO</a:t>
            </a:r>
          </a:p>
        </p:txBody>
      </p:sp>
    </p:spTree>
    <p:extLst>
      <p:ext uri="{BB962C8B-B14F-4D97-AF65-F5344CB8AC3E}">
        <p14:creationId xmlns:p14="http://schemas.microsoft.com/office/powerpoint/2010/main" val="301646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3AB5-15A8-48D7-812D-F63A7D66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group’s approach:</a:t>
            </a:r>
            <a:br>
              <a:rPr lang="en-US" dirty="0"/>
            </a:br>
            <a:r>
              <a:rPr lang="en-US" dirty="0"/>
              <a:t>	difficulties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6321-94D5-41E6-B834-6362A42A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Hardware Failure</a:t>
            </a:r>
          </a:p>
          <a:p>
            <a:pPr lvl="1"/>
            <a:r>
              <a:rPr lang="en-US" sz="2400" dirty="0"/>
              <a:t>Router didn't allow us to connect to pi remotely </a:t>
            </a:r>
          </a:p>
          <a:p>
            <a:pPr lvl="1"/>
            <a:r>
              <a:rPr lang="en-US" sz="2400" dirty="0"/>
              <a:t>Pi resetting</a:t>
            </a:r>
          </a:p>
          <a:p>
            <a:pPr lvl="1"/>
            <a:r>
              <a:rPr lang="en-US" sz="2400" dirty="0"/>
              <a:t>SD card Corruption</a:t>
            </a:r>
            <a:endParaRPr lang="en-US" sz="2400" dirty="0">
              <a:solidFill>
                <a:srgbClr val="595959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Time management (busy schedules)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Lack of Experience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7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E6EA-3AE1-4BFC-92E2-630F6EE7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visibility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D9938BC-6616-4DBF-8AED-31A46B501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836144"/>
              </p:ext>
            </p:extLst>
          </p:nvPr>
        </p:nvGraphicFramePr>
        <p:xfrm>
          <a:off x="1251678" y="1128451"/>
          <a:ext cx="10178320" cy="5577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9690">
                  <a:extLst>
                    <a:ext uri="{9D8B030D-6E8A-4147-A177-3AD203B41FA5}">
                      <a16:colId xmlns:a16="http://schemas.microsoft.com/office/drawing/2014/main" val="2225452676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3244059529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3389591510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3877945219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178050706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440460732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128384712"/>
                    </a:ext>
                  </a:extLst>
                </a:gridCol>
              </a:tblGrid>
              <a:tr h="655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Task Name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Start Date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End Date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Duration (Days)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Days Complete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Days Remaining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Percent Complete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ctr"/>
                </a:tc>
                <a:extLst>
                  <a:ext uri="{0D108BD9-81ED-4DB2-BD59-A6C34878D82A}">
                    <a16:rowId xmlns:a16="http://schemas.microsoft.com/office/drawing/2014/main" val="1873865983"/>
                  </a:ext>
                </a:extLst>
              </a:tr>
              <a:tr h="4094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Design search function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11/9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extLst>
                  <a:ext uri="{0D108BD9-81ED-4DB2-BD59-A6C34878D82A}">
                    <a16:rowId xmlns:a16="http://schemas.microsoft.com/office/drawing/2014/main" val="2066366327"/>
                  </a:ext>
                </a:extLst>
              </a:tr>
              <a:tr h="4094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Implement search function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11/20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-4.00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extLst>
                  <a:ext uri="{0D108BD9-81ED-4DB2-BD59-A6C34878D82A}">
                    <a16:rowId xmlns:a16="http://schemas.microsoft.com/office/drawing/2014/main" val="2490265897"/>
                  </a:ext>
                </a:extLst>
              </a:tr>
              <a:tr h="4094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Implement edit page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11/20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-6.00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extLst>
                  <a:ext uri="{0D108BD9-81ED-4DB2-BD59-A6C34878D82A}">
                    <a16:rowId xmlns:a16="http://schemas.microsoft.com/office/drawing/2014/main" val="3953881969"/>
                  </a:ext>
                </a:extLst>
              </a:tr>
              <a:tr h="4094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Define reliability requirements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11/11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extLst>
                  <a:ext uri="{0D108BD9-81ED-4DB2-BD59-A6C34878D82A}">
                    <a16:rowId xmlns:a16="http://schemas.microsoft.com/office/drawing/2014/main" val="3980087412"/>
                  </a:ext>
                </a:extLst>
              </a:tr>
              <a:tr h="4094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Create software tests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11/11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extLst>
                  <a:ext uri="{0D108BD9-81ED-4DB2-BD59-A6C34878D82A}">
                    <a16:rowId xmlns:a16="http://schemas.microsoft.com/office/drawing/2014/main" val="1335584111"/>
                  </a:ext>
                </a:extLst>
              </a:tr>
              <a:tr h="4094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Create milestone 4 rough draft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11/17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extLst>
                  <a:ext uri="{0D108BD9-81ED-4DB2-BD59-A6C34878D82A}">
                    <a16:rowId xmlns:a16="http://schemas.microsoft.com/office/drawing/2014/main" val="3708207058"/>
                  </a:ext>
                </a:extLst>
              </a:tr>
              <a:tr h="4094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Run software tests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11/22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extLst>
                  <a:ext uri="{0D108BD9-81ED-4DB2-BD59-A6C34878D82A}">
                    <a16:rowId xmlns:a16="http://schemas.microsoft.com/office/drawing/2014/main" val="2116257664"/>
                  </a:ext>
                </a:extLst>
              </a:tr>
              <a:tr h="4094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Makes changes and fixes to software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11/28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extLst>
                  <a:ext uri="{0D108BD9-81ED-4DB2-BD59-A6C34878D82A}">
                    <a16:rowId xmlns:a16="http://schemas.microsoft.com/office/drawing/2014/main" val="2365541646"/>
                  </a:ext>
                </a:extLst>
              </a:tr>
              <a:tr h="4094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Create final report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11/30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extLst>
                  <a:ext uri="{0D108BD9-81ED-4DB2-BD59-A6C34878D82A}">
                    <a16:rowId xmlns:a16="http://schemas.microsoft.com/office/drawing/2014/main" val="3641525594"/>
                  </a:ext>
                </a:extLst>
              </a:tr>
              <a:tr h="4094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Create presentation for client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11/29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extLst>
                  <a:ext uri="{0D108BD9-81ED-4DB2-BD59-A6C34878D82A}">
                    <a16:rowId xmlns:a16="http://schemas.microsoft.com/office/drawing/2014/main" val="2668587378"/>
                  </a:ext>
                </a:extLst>
              </a:tr>
              <a:tr h="4094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Deliver report and presentation to client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12/1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12/2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4" marR="8574" marT="8574" marB="0" anchor="b"/>
                </a:tc>
                <a:extLst>
                  <a:ext uri="{0D108BD9-81ED-4DB2-BD59-A6C34878D82A}">
                    <a16:rowId xmlns:a16="http://schemas.microsoft.com/office/drawing/2014/main" val="207193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46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A878-BEF0-4260-A801-E850527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resources:</a:t>
            </a:r>
            <a:br>
              <a:rPr lang="en-US" dirty="0"/>
            </a:br>
            <a:r>
              <a:rPr lang="en-US" dirty="0"/>
              <a:t>	hardware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F4B9-C904-4A73-BE99-9A1252BD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Raspberry pi 3</a:t>
            </a:r>
          </a:p>
          <a:p>
            <a:pPr lvl="1"/>
            <a:r>
              <a:rPr lang="en-US" sz="2400" dirty="0"/>
              <a:t>HDMI Port</a:t>
            </a:r>
          </a:p>
          <a:p>
            <a:pPr lvl="1"/>
            <a:r>
              <a:rPr lang="en-US" sz="2400" dirty="0"/>
              <a:t>Built in WIFI</a:t>
            </a:r>
          </a:p>
          <a:p>
            <a:pPr lvl="1"/>
            <a:r>
              <a:rPr lang="en-US" sz="2400" dirty="0"/>
              <a:t>Ethernet</a:t>
            </a:r>
          </a:p>
          <a:p>
            <a:pPr lvl="1"/>
            <a:r>
              <a:rPr lang="en-US" sz="2400" dirty="0"/>
              <a:t>Audio Jack</a:t>
            </a:r>
          </a:p>
          <a:p>
            <a:pPr lvl="1"/>
            <a:r>
              <a:rPr lang="en-US" sz="2400" dirty="0"/>
              <a:t>SD card port</a:t>
            </a:r>
          </a:p>
          <a:p>
            <a:pPr lvl="1"/>
            <a:r>
              <a:rPr lang="en-US" sz="2400" dirty="0"/>
              <a:t>Micro USB Power</a:t>
            </a:r>
          </a:p>
          <a:p>
            <a:pPr lvl="1"/>
            <a:r>
              <a:rPr lang="en-US" sz="2400" dirty="0"/>
              <a:t>USB ports</a:t>
            </a:r>
          </a:p>
          <a:p>
            <a:pPr lvl="1"/>
            <a:r>
              <a:rPr lang="en-US" sz="2400" dirty="0"/>
              <a:t>Quad Core Processor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13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494D-1971-4927-B5AD-21999706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resources:</a:t>
            </a:r>
            <a:br>
              <a:rPr lang="en-US" dirty="0"/>
            </a:br>
            <a:r>
              <a:rPr lang="en-US" dirty="0"/>
              <a:t>	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F116-E9EE-44D4-8DF8-ED577D6E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286000"/>
            <a:ext cx="406195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Linux</a:t>
            </a:r>
          </a:p>
          <a:p>
            <a:r>
              <a:rPr lang="en-US" sz="2400" dirty="0"/>
              <a:t>Apache</a:t>
            </a:r>
          </a:p>
          <a:p>
            <a:r>
              <a:rPr lang="en-US" sz="2400" dirty="0"/>
              <a:t>MySQL</a:t>
            </a:r>
          </a:p>
          <a:p>
            <a:r>
              <a:rPr lang="en-US" sz="2400" dirty="0"/>
              <a:t>PHP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87FEAC-0E10-4789-8C51-F3B037FDFEB9}"/>
              </a:ext>
            </a:extLst>
          </p:cNvPr>
          <p:cNvSpPr txBox="1">
            <a:spLocks/>
          </p:cNvSpPr>
          <p:nvPr/>
        </p:nvSpPr>
        <p:spPr>
          <a:xfrm>
            <a:off x="5981700" y="2238375"/>
            <a:ext cx="4061957" cy="3594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Bootstrap</a:t>
            </a:r>
          </a:p>
          <a:p>
            <a:r>
              <a:rPr lang="en-US" sz="2400" dirty="0" err="1"/>
              <a:t>Github</a:t>
            </a:r>
          </a:p>
          <a:p>
            <a:r>
              <a:rPr lang="en-US" sz="2400" dirty="0" err="1"/>
              <a:t>Phpmyadmin</a:t>
            </a:r>
          </a:p>
          <a:p>
            <a:r>
              <a:rPr lang="en-US" sz="2400" dirty="0"/>
              <a:t>Docker</a:t>
            </a:r>
          </a:p>
          <a:p>
            <a:r>
              <a:rPr lang="en-US" sz="2400" dirty="0"/>
              <a:t>Docker Cloud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5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2DB6-AF1C-434D-85F3-5577DD97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393" y="190500"/>
            <a:ext cx="3536950" cy="2673483"/>
          </a:xfrm>
        </p:spPr>
        <p:txBody>
          <a:bodyPr/>
          <a:lstStyle/>
          <a:p>
            <a:r>
              <a:rPr lang="en-US" dirty="0"/>
              <a:t>Use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case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8EC3F8-3F0C-4914-93F9-694574B01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445" y="183473"/>
            <a:ext cx="7592428" cy="64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22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4957-CB90-4278-A7D4-64CA8D96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E5F5AF34-0C00-4229-B5CE-4D0B334D67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2" y="1138988"/>
            <a:ext cx="10635916" cy="55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46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EA80-8718-45BC-896B-BCE6A2D6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4CA6F5C8-ED7D-4CA6-B081-D7EBCBF30D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18" y="1592177"/>
            <a:ext cx="8855242" cy="43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4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520F-C713-4A07-A787-E1C968ED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C09F51-EB99-4FC0-94DD-B91F14B60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815" y="1874517"/>
            <a:ext cx="5798047" cy="3178991"/>
          </a:xfrm>
        </p:spPr>
      </p:pic>
    </p:spTree>
    <p:extLst>
      <p:ext uri="{BB962C8B-B14F-4D97-AF65-F5344CB8AC3E}">
        <p14:creationId xmlns:p14="http://schemas.microsoft.com/office/powerpoint/2010/main" val="4114289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0905-F42E-4ED7-A617-82564BFA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F4EA2D6A-5B97-4BE2-8FA4-D899C67867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01" y="1042737"/>
            <a:ext cx="8289167" cy="56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7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0102-6857-447F-8AF5-3A09AB21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issues:</a:t>
            </a:r>
            <a:br>
              <a:rPr lang="en-US" dirty="0"/>
            </a:br>
            <a:r>
              <a:rPr lang="en-US" dirty="0"/>
              <a:t>	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5F61-79DB-47F4-8521-EDE0C550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8228"/>
            <a:ext cx="10418763" cy="5322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Identification</a:t>
            </a:r>
            <a:r>
              <a:rPr lang="en-US" dirty="0"/>
              <a:t> – Upon Login.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b="1" dirty="0"/>
              <a:t>Authentication</a:t>
            </a:r>
            <a:r>
              <a:rPr lang="en-US" dirty="0"/>
              <a:t> – During Login based on email and security questions.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b="1" dirty="0"/>
              <a:t>Authorization </a:t>
            </a:r>
            <a:r>
              <a:rPr lang="en-US" dirty="0"/>
              <a:t>– 3 types of users with 3 levels of authorization: non-registered, registered,             and admin level users.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b="1" dirty="0">
                <a:solidFill>
                  <a:srgbClr val="595959"/>
                </a:solidFill>
              </a:rPr>
              <a:t>Immunity</a:t>
            </a:r>
            <a:r>
              <a:rPr lang="en-US" dirty="0">
                <a:solidFill>
                  <a:srgbClr val="595959"/>
                </a:solidFill>
              </a:rPr>
              <a:t> – Anti-virus software.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b="1" dirty="0">
                <a:solidFill>
                  <a:srgbClr val="595959"/>
                </a:solidFill>
              </a:rPr>
              <a:t>Integrity</a:t>
            </a:r>
            <a:r>
              <a:rPr lang="en-US" dirty="0">
                <a:solidFill>
                  <a:srgbClr val="595959"/>
                </a:solidFill>
              </a:rPr>
              <a:t> – Frequent and organized backups.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b="1" dirty="0">
                <a:solidFill>
                  <a:srgbClr val="595959"/>
                </a:solidFill>
              </a:rPr>
              <a:t>Intrusion</a:t>
            </a:r>
            <a:r>
              <a:rPr lang="en-US" dirty="0">
                <a:solidFill>
                  <a:srgbClr val="595959"/>
                </a:solidFill>
              </a:rPr>
              <a:t> – Network-based intrusion detection system (NIDS).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b="1" dirty="0">
                <a:solidFill>
                  <a:srgbClr val="595959"/>
                </a:solidFill>
              </a:rPr>
              <a:t>Privacy</a:t>
            </a:r>
            <a:r>
              <a:rPr lang="en-US" dirty="0">
                <a:solidFill>
                  <a:srgbClr val="595959"/>
                </a:solidFill>
              </a:rPr>
              <a:t> – Passwords hashed and stored as hash, no one can see true password.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6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C1FB-E3B1-4FA6-91B6-937DD6EF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F2CF4-D6DD-496E-887E-31450B4AE8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OBJECTIVE:</a:t>
            </a:r>
          </a:p>
          <a:p>
            <a:pPr marL="0" indent="0">
              <a:buNone/>
            </a:pPr>
            <a:r>
              <a:rPr lang="en-US" dirty="0"/>
              <a:t>	Create a smaller version of Wikipedia centered around Western Kentucky University that meets the requirements of our client.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TARGET USERS:</a:t>
            </a:r>
          </a:p>
          <a:p>
            <a:r>
              <a:rPr lang="en-US" dirty="0"/>
              <a:t>WKU students, faculty staff</a:t>
            </a:r>
          </a:p>
          <a:p>
            <a:r>
              <a:rPr lang="en-US" dirty="0"/>
              <a:t>Possible future students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DCF29C-C97D-487C-A8BA-3ADBC1ADDA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GOALS:</a:t>
            </a:r>
          </a:p>
          <a:p>
            <a:r>
              <a:rPr lang="en-US" dirty="0"/>
              <a:t>Search for articles</a:t>
            </a:r>
          </a:p>
          <a:p>
            <a:r>
              <a:rPr lang="en-US" dirty="0"/>
              <a:t>Create articles</a:t>
            </a:r>
          </a:p>
          <a:p>
            <a:r>
              <a:rPr lang="en-US" dirty="0"/>
              <a:t>Edit articles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User account levels (Missed Goal)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A24D-3137-4626-AFD3-09C78BB9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issues:</a:t>
            </a:r>
            <a:br>
              <a:rPr lang="en-US" dirty="0"/>
            </a:br>
            <a:r>
              <a:rPr lang="en-US" dirty="0"/>
              <a:t>	security threat models</a:t>
            </a:r>
          </a:p>
        </p:txBody>
      </p:sp>
      <p:pic>
        <p:nvPicPr>
          <p:cNvPr id="4" name="Picture 4" descr="Security Threat DFD(2).png">
            <a:extLst>
              <a:ext uri="{FF2B5EF4-FFF2-40B4-BE49-F238E27FC236}">
                <a16:creationId xmlns:a16="http://schemas.microsoft.com/office/drawing/2014/main" id="{9F6E96FF-D87A-41FB-9002-CDCECD4B5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1868285"/>
            <a:ext cx="6374249" cy="4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55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58CD-30E1-4A88-8556-8B312BDF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issues:</a:t>
            </a:r>
            <a:br>
              <a:rPr lang="en-US" dirty="0"/>
            </a:br>
            <a:r>
              <a:rPr lang="en-US" dirty="0"/>
              <a:t>	mitigating 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8528-0E5B-4EA8-91CB-ACFD7BDA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SQL Injections</a:t>
            </a:r>
          </a:p>
          <a:p>
            <a:pPr lvl="1"/>
            <a:r>
              <a:rPr lang="en-US" dirty="0"/>
              <a:t>Prepared SQL statements</a:t>
            </a:r>
          </a:p>
          <a:p>
            <a:r>
              <a:rPr lang="en-US" dirty="0"/>
              <a:t>Buffer Overflows</a:t>
            </a:r>
          </a:p>
          <a:p>
            <a:pPr lvl="1"/>
            <a:r>
              <a:rPr lang="en-US" dirty="0"/>
              <a:t>Bounds checking on server-side (</a:t>
            </a:r>
            <a:r>
              <a:rPr lang="en-US" dirty="0" err="1"/>
              <a:t>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Restrict input length on web-side (html)</a:t>
            </a:r>
          </a:p>
          <a:p>
            <a:r>
              <a:rPr lang="en-US" dirty="0"/>
              <a:t>Cross Site Scripting </a:t>
            </a:r>
          </a:p>
          <a:p>
            <a:pPr lvl="1">
              <a:buFont typeface="Gill Sans MT" panose="020B0604020202020204" pitchFamily="34" charset="0"/>
              <a:buChar char="–"/>
            </a:pPr>
            <a:r>
              <a:rPr lang="en-US" dirty="0"/>
              <a:t>Input validation</a:t>
            </a:r>
          </a:p>
          <a:p>
            <a:pPr lvl="1">
              <a:buFont typeface="Gill Sans MT" panose="020B0604020202020204" pitchFamily="34" charset="0"/>
              <a:buChar char="–"/>
            </a:pPr>
            <a:r>
              <a:rPr lang="en-US" dirty="0"/>
              <a:t>Output sanitation and escaping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95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5AC6-D256-485E-803A-D1EB1F41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issues:</a:t>
            </a:r>
            <a:br>
              <a:rPr lang="en-US" dirty="0"/>
            </a:br>
            <a:r>
              <a:rPr lang="en-US" dirty="0"/>
              <a:t>	performance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BB10C2-66DE-4FEE-B2C0-51B7FFE0C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375930"/>
              </p:ext>
            </p:extLst>
          </p:nvPr>
        </p:nvGraphicFramePr>
        <p:xfrm>
          <a:off x="1250950" y="2286000"/>
          <a:ext cx="10178322" cy="3585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8792">
                  <a:extLst>
                    <a:ext uri="{9D8B030D-6E8A-4147-A177-3AD203B41FA5}">
                      <a16:colId xmlns:a16="http://schemas.microsoft.com/office/drawing/2014/main" val="2579590837"/>
                    </a:ext>
                  </a:extLst>
                </a:gridCol>
                <a:gridCol w="7139530">
                  <a:extLst>
                    <a:ext uri="{9D8B030D-6E8A-4147-A177-3AD203B41FA5}">
                      <a16:colId xmlns:a16="http://schemas.microsoft.com/office/drawing/2014/main" val="3100254125"/>
                    </a:ext>
                  </a:extLst>
                </a:gridCol>
              </a:tblGrid>
              <a:tr h="7170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Component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Performance Objective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555099"/>
                  </a:ext>
                </a:extLst>
              </a:tr>
              <a:tr h="7170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Handle 200 transactions per second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513234"/>
                  </a:ext>
                </a:extLst>
              </a:tr>
              <a:tr h="7170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File I/O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Process 5,000 kb/sec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435907"/>
                  </a:ext>
                </a:extLst>
              </a:tr>
              <a:tr h="7170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CPU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Execute 10,000 events under 300 seconds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689516"/>
                  </a:ext>
                </a:extLst>
              </a:tr>
              <a:tr h="7170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Ping under 100ms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229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71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1C350EB-9C02-48C0-A6F2-6EB2D2036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767103"/>
              </p:ext>
            </p:extLst>
          </p:nvPr>
        </p:nvGraphicFramePr>
        <p:xfrm>
          <a:off x="1155032" y="256675"/>
          <a:ext cx="10523621" cy="6336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4765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FC3BEB-D70C-4D80-9592-8558B8DDB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742232"/>
              </p:ext>
            </p:extLst>
          </p:nvPr>
        </p:nvGraphicFramePr>
        <p:xfrm>
          <a:off x="1203158" y="240632"/>
          <a:ext cx="10491537" cy="641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4360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CDBA-B826-4F91-9A9A-FA7BD8FE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Execution Rate (</a:t>
            </a:r>
            <a:r>
              <a:rPr lang="en-US" dirty="0" err="1"/>
              <a:t>Kb</a:t>
            </a:r>
            <a:r>
              <a:rPr lang="en-US" dirty="0"/>
              <a:t>/s) File I/O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14723F-36F2-4B15-801C-8CA8F6584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55177"/>
              </p:ext>
            </p:extLst>
          </p:nvPr>
        </p:nvGraphicFramePr>
        <p:xfrm>
          <a:off x="1251678" y="1874517"/>
          <a:ext cx="10178322" cy="4601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842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280E-D318-4EFA-AF7D-4BA6A0EE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Total Time CPU 15K Prime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A032FF-5A01-4490-81AC-015809EC8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792297"/>
              </p:ext>
            </p:extLst>
          </p:nvPr>
        </p:nvGraphicFramePr>
        <p:xfrm>
          <a:off x="1267720" y="1283367"/>
          <a:ext cx="10178322" cy="5192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0143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4380-343C-4E44-B3E2-BF1F85A8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Transactions 1M Table 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5A68AA-7AF5-4FB3-83E0-A412347C8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425237"/>
              </p:ext>
            </p:extLst>
          </p:nvPr>
        </p:nvGraphicFramePr>
        <p:xfrm>
          <a:off x="1138989" y="1363579"/>
          <a:ext cx="10291011" cy="511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459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6ACF-DFD0-4278-9B82-6035E072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bottlenecks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B41F02-D19C-4159-9E91-1599D2CDB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7028"/>
              </p:ext>
            </p:extLst>
          </p:nvPr>
        </p:nvGraphicFramePr>
        <p:xfrm>
          <a:off x="1251678" y="1874517"/>
          <a:ext cx="10178322" cy="40025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894">
                  <a:extLst>
                    <a:ext uri="{9D8B030D-6E8A-4147-A177-3AD203B41FA5}">
                      <a16:colId xmlns:a16="http://schemas.microsoft.com/office/drawing/2014/main" val="2930991138"/>
                    </a:ext>
                  </a:extLst>
                </a:gridCol>
                <a:gridCol w="2753179">
                  <a:extLst>
                    <a:ext uri="{9D8B030D-6E8A-4147-A177-3AD203B41FA5}">
                      <a16:colId xmlns:a16="http://schemas.microsoft.com/office/drawing/2014/main" val="2696012370"/>
                    </a:ext>
                  </a:extLst>
                </a:gridCol>
                <a:gridCol w="5809249">
                  <a:extLst>
                    <a:ext uri="{9D8B030D-6E8A-4147-A177-3AD203B41FA5}">
                      <a16:colId xmlns:a16="http://schemas.microsoft.com/office/drawing/2014/main" val="1396760096"/>
                    </a:ext>
                  </a:extLst>
                </a:gridCol>
              </a:tblGrid>
              <a:tr h="7253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Subsystem Type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Hardware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Performance Expectations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650231"/>
                  </a:ext>
                </a:extLst>
              </a:tr>
              <a:tr h="3626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CPU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4x ARM Cortex-A53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 speed 700MHz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206118"/>
                  </a:ext>
                </a:extLst>
              </a:tr>
              <a:tr h="3626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 speed 1.2GHz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630986"/>
                  </a:ext>
                </a:extLst>
              </a:tr>
              <a:tr h="3626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L1 Cache 8-64KiB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9228516"/>
                  </a:ext>
                </a:extLst>
              </a:tr>
              <a:tr h="3626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L2 Cache 128KiB-2MiB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467859"/>
                  </a:ext>
                </a:extLst>
              </a:tr>
              <a:tr h="7253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Network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BCM43438 wireless "combo" chip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Dual-band 2.4 GHz and 5 GHz IEEE 802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597772"/>
                  </a:ext>
                </a:extLst>
              </a:tr>
              <a:tr h="36706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File I/O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1GB LPDDR2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Internal Access Rate 200MHz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234135"/>
                  </a:ext>
                </a:extLst>
              </a:tr>
              <a:tr h="36706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I/O Bus Clock Frequency 400MHz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899071"/>
                  </a:ext>
                </a:extLst>
              </a:tr>
              <a:tr h="36706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 Transfer Rate 800MT/s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56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85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300E-D44E-4204-8B32-2C96BADF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DF2E-006A-4FA4-935A-55432A90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Hot spots- sections of code that execute most frequently.</a:t>
            </a:r>
          </a:p>
          <a:p>
            <a:pPr lvl="1"/>
            <a:r>
              <a:rPr lang="en-US" dirty="0"/>
              <a:t>Search function</a:t>
            </a:r>
          </a:p>
          <a:p>
            <a:r>
              <a:rPr lang="en-US" dirty="0"/>
              <a:t>Search function will slow down significantly as the size the article table in the database increases</a:t>
            </a:r>
          </a:p>
          <a:p>
            <a:r>
              <a:rPr lang="en-US" dirty="0"/>
              <a:t>Utilized tags to make searching related articles easier</a:t>
            </a:r>
          </a:p>
        </p:txBody>
      </p:sp>
    </p:spTree>
    <p:extLst>
      <p:ext uri="{BB962C8B-B14F-4D97-AF65-F5344CB8AC3E}">
        <p14:creationId xmlns:p14="http://schemas.microsoft.com/office/powerpoint/2010/main" val="283423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372E-A1EF-4CE1-AAAE-8E5CF339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requirement:</a:t>
            </a:r>
            <a:br>
              <a:rPr lang="en-US" dirty="0"/>
            </a:br>
            <a:r>
              <a:rPr lang="en-US" dirty="0"/>
              <a:t>	account creation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B3AC62-BDBF-4589-8FA8-916DDE2E6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637" y="1990578"/>
            <a:ext cx="6198725" cy="41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75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A12B-6947-484D-8E7C-0540D531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user interface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36A6-004E-4F89-8635-246F9E56F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Simple interactions</a:t>
            </a:r>
          </a:p>
          <a:p>
            <a:r>
              <a:rPr lang="en-US" sz="2400" dirty="0"/>
              <a:t>Access anything within 2-3 clicks</a:t>
            </a:r>
          </a:p>
          <a:p>
            <a:r>
              <a:rPr lang="en-US" sz="2400" dirty="0"/>
              <a:t>Mobile ready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09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0C32-E2B3-47DF-8C53-E7D97404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the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F2E6-AC9F-4C72-8806-9604C8E2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CE989A-CDD3-4DBB-B320-4D23BD9AFFC1}"/>
              </a:ext>
            </a:extLst>
          </p:cNvPr>
          <p:cNvSpPr/>
          <p:nvPr/>
        </p:nvSpPr>
        <p:spPr>
          <a:xfrm>
            <a:off x="1251678" y="1285461"/>
            <a:ext cx="96886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Look: Characteristics of appearance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Scale: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Comment: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Needs to improve CSS to design text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Feel: Interaction technique that provides satisfactory experience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Comment: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It looks good, easy to read and get into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Navigation: Ease of moving around the system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Scale: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Comment: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no comment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Conventions: familiar aspect of webpage based on previous experiences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Scale: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Comment: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Good feature when applying login functions without changing pages. Need to check to make sure that the email input is valid by checking for "@" and ".com". Also need to improve the quality of password requirement such as: have one-digit, upper caser, special symbol... or has at least 6 characters and numbers.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88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A045-2086-49CF-BAFE-004AA4B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86B6-4E4D-4ADE-B670-B07347A156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Pair design</a:t>
            </a:r>
          </a:p>
          <a:p>
            <a:r>
              <a:rPr lang="en-US" dirty="0"/>
              <a:t>Code Reviews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B3F6E0E-2636-4E6C-882E-514F9E0E54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1369656"/>
              </p:ext>
            </p:extLst>
          </p:nvPr>
        </p:nvGraphicFramePr>
        <p:xfrm>
          <a:off x="4412974" y="1298713"/>
          <a:ext cx="6764289" cy="4804909"/>
        </p:xfrm>
        <a:graphic>
          <a:graphicData uri="http://schemas.openxmlformats.org/drawingml/2006/table">
            <a:tbl>
              <a:tblPr/>
              <a:tblGrid>
                <a:gridCol w="1548008">
                  <a:extLst>
                    <a:ext uri="{9D8B030D-6E8A-4147-A177-3AD203B41FA5}">
                      <a16:colId xmlns:a16="http://schemas.microsoft.com/office/drawing/2014/main" val="1606589868"/>
                    </a:ext>
                  </a:extLst>
                </a:gridCol>
                <a:gridCol w="1538084">
                  <a:extLst>
                    <a:ext uri="{9D8B030D-6E8A-4147-A177-3AD203B41FA5}">
                      <a16:colId xmlns:a16="http://schemas.microsoft.com/office/drawing/2014/main" val="3253111037"/>
                    </a:ext>
                  </a:extLst>
                </a:gridCol>
                <a:gridCol w="1538084">
                  <a:extLst>
                    <a:ext uri="{9D8B030D-6E8A-4147-A177-3AD203B41FA5}">
                      <a16:colId xmlns:a16="http://schemas.microsoft.com/office/drawing/2014/main" val="548698729"/>
                    </a:ext>
                  </a:extLst>
                </a:gridCol>
                <a:gridCol w="1538084">
                  <a:extLst>
                    <a:ext uri="{9D8B030D-6E8A-4147-A177-3AD203B41FA5}">
                      <a16:colId xmlns:a16="http://schemas.microsoft.com/office/drawing/2014/main" val="655205606"/>
                    </a:ext>
                  </a:extLst>
                </a:gridCol>
              </a:tblGrid>
              <a:tr h="274862"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Arial" panose="020B0604020202020204" pitchFamily="34" charset="0"/>
                        </a:rPr>
                        <a:t>Data Dictionary </a:t>
                      </a:r>
                      <a:endParaRPr lang="en-US" sz="1400" b="1" i="0" dirty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rgbClr val="385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5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5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5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2496"/>
                  </a:ext>
                </a:extLst>
              </a:tr>
              <a:tr h="274862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1" i="0">
                          <a:effectLst/>
                          <a:latin typeface="Arial" panose="020B0604020202020204" pitchFamily="34" charset="0"/>
                        </a:rPr>
                        <a:t>Name  </a:t>
                      </a:r>
                      <a:endParaRPr lang="en-US" sz="1400" b="1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rgbClr val="A85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5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5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5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Type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rgbClr val="A85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Where Used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Description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304871"/>
                  </a:ext>
                </a:extLst>
              </a:tr>
              <a:tr h="48493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1" i="0">
                          <a:effectLst/>
                          <a:latin typeface="Arial" panose="020B0604020202020204" pitchFamily="34" charset="0"/>
                        </a:rPr>
                        <a:t>$loginSuccessful </a:t>
                      </a:r>
                      <a:endParaRPr lang="en-US" sz="1400" b="1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5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Boolean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login.php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Returns true if login succeeds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835918"/>
                  </a:ext>
                </a:extLst>
              </a:tr>
              <a:tr h="69499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1" i="0">
                          <a:effectLst/>
                          <a:latin typeface="Arial" panose="020B0604020202020204" pitchFamily="34" charset="0"/>
                        </a:rPr>
                        <a:t>$accountLevel </a:t>
                      </a:r>
                      <a:endParaRPr lang="en-US" sz="1400" b="1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Integer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login.php +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Arial" panose="020B0604020202020204" pitchFamily="34" charset="0"/>
                        </a:rPr>
                        <a:t>Variable that holds account level (0,1,2)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31585"/>
                  </a:ext>
                </a:extLst>
              </a:tr>
              <a:tr h="69499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1" i="0">
                          <a:effectLst/>
                          <a:latin typeface="Arial" panose="020B0604020202020204" pitchFamily="34" charset="0"/>
                        </a:rPr>
                        <a:t>$name </a:t>
                      </a:r>
                      <a:endParaRPr lang="en-US" sz="1400" b="1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String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login.php +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String representing username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36143"/>
                  </a:ext>
                </a:extLst>
              </a:tr>
              <a:tr h="48493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1" i="0">
                          <a:effectLst/>
                          <a:latin typeface="Arial" panose="020B0604020202020204" pitchFamily="34" charset="0"/>
                        </a:rPr>
                        <a:t>$userID </a:t>
                      </a:r>
                      <a:endParaRPr lang="en-US" sz="1400" b="1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Arial" panose="020B0604020202020204" pitchFamily="34" charset="0"/>
                        </a:rPr>
                        <a:t>Integer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login.php +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The hidden ID of a user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654220"/>
                  </a:ext>
                </a:extLst>
              </a:tr>
              <a:tr h="69499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1" i="0">
                          <a:effectLst/>
                          <a:latin typeface="Arial" panose="020B0604020202020204" pitchFamily="34" charset="0"/>
                        </a:rPr>
                        <a:t>$password </a:t>
                      </a:r>
                      <a:endParaRPr lang="en-US" sz="1400" b="1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String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login.php +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String holding temp password to pass &amp; check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801797"/>
                  </a:ext>
                </a:extLst>
              </a:tr>
              <a:tr h="69499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1" i="0">
                          <a:effectLst/>
                          <a:latin typeface="Arial" panose="020B0604020202020204" pitchFamily="34" charset="0"/>
                        </a:rPr>
                        <a:t>$accExists </a:t>
                      </a:r>
                      <a:endParaRPr lang="en-US" sz="1400" b="1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Boolean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login.php +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Returns true of the account exists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89928"/>
                  </a:ext>
                </a:extLst>
              </a:tr>
              <a:tr h="48493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1" i="0">
                          <a:effectLst/>
                          <a:latin typeface="Arial" panose="020B0604020202020204" pitchFamily="34" charset="0"/>
                        </a:rPr>
                        <a:t>$email </a:t>
                      </a:r>
                      <a:endParaRPr lang="en-US" sz="1400" b="1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String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register.php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String that holds email address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015585"/>
                  </a:ext>
                </a:extLst>
              </a:tr>
              <a:tr h="62891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1" i="0">
                          <a:effectLst/>
                          <a:latin typeface="Arial" panose="020B0604020202020204" pitchFamily="34" charset="0"/>
                        </a:rPr>
                        <a:t>$fname </a:t>
                      </a:r>
                      <a:endParaRPr lang="en-US" sz="1400" b="1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String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register.php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String that holds first name of user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707919"/>
                  </a:ext>
                </a:extLst>
              </a:tr>
              <a:tr h="62891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1" i="0">
                          <a:effectLst/>
                          <a:latin typeface="Arial" panose="020B0604020202020204" pitchFamily="34" charset="0"/>
                        </a:rPr>
                        <a:t>$lname </a:t>
                      </a:r>
                      <a:endParaRPr lang="en-US" sz="1400" b="1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String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register.php </a:t>
                      </a:r>
                      <a:endParaRPr lang="en-US" sz="1400" b="0" i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Arial" panose="020B0604020202020204" pitchFamily="34" charset="0"/>
                        </a:rPr>
                        <a:t>String that holds last name of user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65809" marR="65809" marT="32905" marB="3290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259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login flow graph(1).png">
            <a:extLst>
              <a:ext uri="{FF2B5EF4-FFF2-40B4-BE49-F238E27FC236}">
                <a16:creationId xmlns:a16="http://schemas.microsoft.com/office/drawing/2014/main" id="{6912F17C-FD27-4AAD-8206-A0545CBC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61" y="142875"/>
            <a:ext cx="5374714" cy="6289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A9D46-7BA2-4653-956F-27D61222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142875"/>
            <a:ext cx="5374714" cy="842963"/>
          </a:xfrm>
        </p:spPr>
        <p:txBody>
          <a:bodyPr anchor="b">
            <a:normAutofit/>
          </a:bodyPr>
          <a:lstStyle/>
          <a:p>
            <a:r>
              <a:rPr lang="en-US" sz="4000" dirty="0"/>
              <a:t>Dynamic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64BA-356B-44BD-B61B-D081E3D7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Path Testing</a:t>
            </a:r>
          </a:p>
        </p:txBody>
      </p:sp>
    </p:spTree>
    <p:extLst>
      <p:ext uri="{BB962C8B-B14F-4D97-AF65-F5344CB8AC3E}">
        <p14:creationId xmlns:p14="http://schemas.microsoft.com/office/powerpoint/2010/main" val="3383504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loginphp.PNG">
            <a:extLst>
              <a:ext uri="{FF2B5EF4-FFF2-40B4-BE49-F238E27FC236}">
                <a16:creationId xmlns:a16="http://schemas.microsoft.com/office/drawing/2014/main" id="{CAA88A41-BD42-40F0-A40A-3E469C537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7"/>
          <a:stretch/>
        </p:blipFill>
        <p:spPr>
          <a:xfrm>
            <a:off x="967408" y="0"/>
            <a:ext cx="11172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08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DF0F-069F-4382-9251-16AF38F6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thoughts:</a:t>
            </a:r>
            <a:br>
              <a:rPr lang="en-US" dirty="0"/>
            </a:br>
            <a:r>
              <a:rPr lang="en-US" dirty="0"/>
              <a:t>	what did we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307F-37C3-4D18-8DAD-98AB62D6E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Programming requires teamwork</a:t>
            </a:r>
          </a:p>
          <a:p>
            <a:r>
              <a:rPr lang="en-US" dirty="0"/>
              <a:t>Thinks will always take longer than projected – Mystical Man</a:t>
            </a:r>
          </a:p>
          <a:p>
            <a:r>
              <a:rPr lang="en-US" dirty="0"/>
              <a:t>Addressing the request of the client is top priority </a:t>
            </a:r>
          </a:p>
          <a:p>
            <a:r>
              <a:rPr lang="en-US" dirty="0"/>
              <a:t>Test, test, test.... wait for it... more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96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C4E4-11B2-4DC8-86E4-EAEE21A0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thoughts:</a:t>
            </a:r>
            <a:br>
              <a:rPr lang="en-US" dirty="0"/>
            </a:br>
            <a:r>
              <a:rPr lang="en-US" dirty="0"/>
              <a:t>	what would we do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F1FB-25DF-4506-B691-386604AE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Code</a:t>
            </a:r>
            <a:r>
              <a:rPr lang="en-US" dirty="0"/>
              <a:t> in pairs – in the end, Zach was the only person able to code back end</a:t>
            </a:r>
          </a:p>
          <a:p>
            <a:r>
              <a:rPr lang="en-US" dirty="0"/>
              <a:t>Create back ups of all files </a:t>
            </a:r>
            <a:r>
              <a:rPr lang="en-US"/>
              <a:t>and databases</a:t>
            </a:r>
          </a:p>
          <a:p>
            <a:r>
              <a:rPr lang="en-US" dirty="0"/>
              <a:t>Longer time estimates of </a:t>
            </a:r>
            <a:r>
              <a:rPr lang="en-US"/>
              <a:t>task completion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84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A234-16EF-4E60-879E-92249C8E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</a:t>
            </a:r>
            <a:br>
              <a:rPr lang="en-US" dirty="0"/>
            </a:br>
            <a:r>
              <a:rPr lang="en-US" dirty="0"/>
              <a:t>	potential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FCE3-CB45-4C3B-9787-91A7E246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Pill Buttons on the homepage does not have functionality</a:t>
            </a:r>
          </a:p>
          <a:p>
            <a:pPr>
              <a:buFont typeface="Arial"/>
            </a:pPr>
            <a:r>
              <a:rPr lang="en-US" dirty="0"/>
              <a:t>Allow users to delete certain sections from their article with a minus button 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Arial"/>
            </a:pPr>
            <a:r>
              <a:rPr lang="en-US" dirty="0">
                <a:solidFill>
                  <a:srgbClr val="595959"/>
                </a:solidFill>
              </a:rPr>
              <a:t>Admin tier account level </a:t>
            </a:r>
          </a:p>
          <a:p>
            <a:pPr>
              <a:buFont typeface="Arial"/>
            </a:pPr>
            <a:r>
              <a:rPr lang="en-US" dirty="0">
                <a:solidFill>
                  <a:srgbClr val="595959"/>
                </a:solidFill>
              </a:rPr>
              <a:t>Allow users to access archives of previous version</a:t>
            </a:r>
          </a:p>
          <a:p>
            <a:pPr>
              <a:buFont typeface="Arial"/>
            </a:pPr>
            <a:r>
              <a:rPr lang="en-US" dirty="0">
                <a:solidFill>
                  <a:srgbClr val="595959"/>
                </a:solidFill>
              </a:rPr>
              <a:t>Captcha </a:t>
            </a:r>
          </a:p>
          <a:p>
            <a:pPr>
              <a:buFont typeface="Arial"/>
            </a:pPr>
            <a:r>
              <a:rPr lang="en-US" dirty="0">
                <a:solidFill>
                  <a:srgbClr val="595959"/>
                </a:solidFill>
              </a:rPr>
              <a:t>Account recovery function</a:t>
            </a:r>
          </a:p>
          <a:p>
            <a:pPr>
              <a:buFont typeface="Arial"/>
              <a:buChar char="•"/>
            </a:pPr>
            <a:endParaRPr lang="en-US" dirty="0">
              <a:solidFill>
                <a:srgbClr val="595959"/>
              </a:solidFill>
            </a:endParaRPr>
          </a:p>
          <a:p>
            <a:pPr>
              <a:buFont typeface="Arial"/>
            </a:pP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81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2356-A455-4DA5-821C-A879F503B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8721C-57A2-4E9F-93BC-7D23FB231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Lower your expectations and you will always be surprised!</a:t>
            </a:r>
          </a:p>
        </p:txBody>
      </p:sp>
    </p:spTree>
    <p:extLst>
      <p:ext uri="{BB962C8B-B14F-4D97-AF65-F5344CB8AC3E}">
        <p14:creationId xmlns:p14="http://schemas.microsoft.com/office/powerpoint/2010/main" val="359749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7BD3-49E7-4C98-8243-2382502C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requirement:</a:t>
            </a:r>
            <a:br>
              <a:rPr lang="en-US" dirty="0"/>
            </a:br>
            <a:r>
              <a:rPr lang="en-US" dirty="0"/>
              <a:t>	login and search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EE475F-9977-475D-B520-3EC03BC56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53" y="2286000"/>
            <a:ext cx="9059844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7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33A0-0C03-473C-8AAD-5AF5E76E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requirement:</a:t>
            </a:r>
            <a:br>
              <a:rPr lang="en-US" dirty="0"/>
            </a:br>
            <a:r>
              <a:rPr lang="en-US" dirty="0"/>
              <a:t>	view an article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AE73DD-B150-44AD-940E-25EEE7763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852" y="2280120"/>
            <a:ext cx="9401889" cy="35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2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B83-2B67-46E4-AC87-023DC019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requirements:</a:t>
            </a:r>
            <a:br>
              <a:rPr lang="en-US" dirty="0"/>
            </a:br>
            <a:r>
              <a:rPr lang="en-US" dirty="0"/>
              <a:t>	Create an article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2357EE-E478-41AC-9987-654FB3515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919" y="1874517"/>
            <a:ext cx="6339840" cy="46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9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23C5-33CD-42F3-B74B-3B82158E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requirement:</a:t>
            </a:r>
            <a:br>
              <a:rPr lang="en-US" dirty="0"/>
            </a:br>
            <a:r>
              <a:rPr lang="en-US" dirty="0"/>
              <a:t>	edit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974426-6D78-426B-AD52-96A79BFB5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57" y="1955406"/>
            <a:ext cx="8959931" cy="43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2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3C04-ED4B-48C0-BF7C-C00440CD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requirement:</a:t>
            </a:r>
            <a:br>
              <a:rPr lang="en-US" dirty="0"/>
            </a:br>
            <a:r>
              <a:rPr lang="en-US" dirty="0"/>
              <a:t>	performance monitor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6B682C90-5DE4-4EF0-A8BC-D92BAC2D27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874517"/>
            <a:ext cx="9326880" cy="4737298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2018231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1051</TotalTime>
  <Words>866</Words>
  <Application>Microsoft Office PowerPoint</Application>
  <PresentationFormat>Widescreen</PresentationFormat>
  <Paragraphs>382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Badge</vt:lpstr>
      <vt:lpstr>Milestone 4</vt:lpstr>
      <vt:lpstr>introduction</vt:lpstr>
      <vt:lpstr>Project overview and goals</vt:lpstr>
      <vt:lpstr>Functional requirement:  account creation</vt:lpstr>
      <vt:lpstr>Functional requirement:  login and search</vt:lpstr>
      <vt:lpstr>Functional requirement:  view an article</vt:lpstr>
      <vt:lpstr>Functional requirements:  Create an article</vt:lpstr>
      <vt:lpstr>Functional requirement:  edit page</vt:lpstr>
      <vt:lpstr>Functional requirement:  performance monitor</vt:lpstr>
      <vt:lpstr>Non-functional requirements</vt:lpstr>
      <vt:lpstr>The group’s approach:  Meeting and communication</vt:lpstr>
      <vt:lpstr>The group’s approach:  iterative software process</vt:lpstr>
      <vt:lpstr>The group’s approach:  milestone 1 initial plan</vt:lpstr>
      <vt:lpstr>PowerPoint Presentation</vt:lpstr>
      <vt:lpstr>PowerPoint Presentation</vt:lpstr>
      <vt:lpstr>PowerPoint Presentation</vt:lpstr>
      <vt:lpstr>The group’s approach:  final activity graph</vt:lpstr>
      <vt:lpstr>PowerPoint Presentation</vt:lpstr>
      <vt:lpstr>The group’s approach:  total time spent on project</vt:lpstr>
      <vt:lpstr>The group’s approach:  difficulties and solutions</vt:lpstr>
      <vt:lpstr>Progress visibility</vt:lpstr>
      <vt:lpstr>Technical resources:  hardware architecture</vt:lpstr>
      <vt:lpstr>Technical resources:  software architecture</vt:lpstr>
      <vt:lpstr>Use  case diagram</vt:lpstr>
      <vt:lpstr>Sequence diagram</vt:lpstr>
      <vt:lpstr>State diagram</vt:lpstr>
      <vt:lpstr>Component diagram</vt:lpstr>
      <vt:lpstr>Deployment diagram</vt:lpstr>
      <vt:lpstr>Security issues:  security requirements</vt:lpstr>
      <vt:lpstr>Security issues:  security threat models</vt:lpstr>
      <vt:lpstr>Security issues:  mitigating security threats</vt:lpstr>
      <vt:lpstr>Performance issues:  performance requirements</vt:lpstr>
      <vt:lpstr>PowerPoint Presentation</vt:lpstr>
      <vt:lpstr>PowerPoint Presentation</vt:lpstr>
      <vt:lpstr>Average Execution Rate (Kb/s) File I/O</vt:lpstr>
      <vt:lpstr>Average Total Time CPU 15K Prime</vt:lpstr>
      <vt:lpstr>Database Transactions 1M Table </vt:lpstr>
      <vt:lpstr>Hardware bottlenecks</vt:lpstr>
      <vt:lpstr>Software bottlenecks</vt:lpstr>
      <vt:lpstr>user interface requirements</vt:lpstr>
      <vt:lpstr>updating the user interface</vt:lpstr>
      <vt:lpstr>Static testing</vt:lpstr>
      <vt:lpstr>Dynamic testing</vt:lpstr>
      <vt:lpstr>PowerPoint Presentation</vt:lpstr>
      <vt:lpstr>Final thoughts:  what did we learn</vt:lpstr>
      <vt:lpstr>Final thoughts:  what would we do differently</vt:lpstr>
      <vt:lpstr>Conclusion and  potential future works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4</dc:title>
  <dc:creator>Schapmire, Michelle, Y</dc:creator>
  <cp:lastModifiedBy>Schapmire, Michelle, Y</cp:lastModifiedBy>
  <cp:revision>12</cp:revision>
  <dcterms:created xsi:type="dcterms:W3CDTF">2017-11-29T20:50:11Z</dcterms:created>
  <dcterms:modified xsi:type="dcterms:W3CDTF">2017-12-01T16:54:13Z</dcterms:modified>
</cp:coreProperties>
</file>