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7" r:id="rId5"/>
    <p:sldId id="261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Harlan" userId="a82bf2d862d389cf" providerId="LiveId" clId="{AE4CFBBB-CBFF-4FF9-A572-6E5B96E0379F}"/>
    <pc:docChg chg="undo custSel delSld modSld">
      <pc:chgData name="Peter Harlan" userId="a82bf2d862d389cf" providerId="LiveId" clId="{AE4CFBBB-CBFF-4FF9-A572-6E5B96E0379F}" dt="2018-12-04T15:43:58.908" v="499" actId="20577"/>
      <pc:docMkLst>
        <pc:docMk/>
      </pc:docMkLst>
      <pc:sldChg chg="modSp">
        <pc:chgData name="Peter Harlan" userId="a82bf2d862d389cf" providerId="LiveId" clId="{AE4CFBBB-CBFF-4FF9-A572-6E5B96E0379F}" dt="2018-12-04T15:35:57.891" v="18" actId="20577"/>
        <pc:sldMkLst>
          <pc:docMk/>
          <pc:sldMk cId="2450968135" sldId="256"/>
        </pc:sldMkLst>
        <pc:spChg chg="mod">
          <ac:chgData name="Peter Harlan" userId="a82bf2d862d389cf" providerId="LiveId" clId="{AE4CFBBB-CBFF-4FF9-A572-6E5B96E0379F}" dt="2018-12-04T15:35:57.891" v="18" actId="20577"/>
          <ac:spMkLst>
            <pc:docMk/>
            <pc:sldMk cId="2450968135" sldId="256"/>
            <ac:spMk id="2" creationId="{00000000-0000-0000-0000-000000000000}"/>
          </ac:spMkLst>
        </pc:spChg>
      </pc:sldChg>
      <pc:sldChg chg="modSp">
        <pc:chgData name="Peter Harlan" userId="a82bf2d862d389cf" providerId="LiveId" clId="{AE4CFBBB-CBFF-4FF9-A572-6E5B96E0379F}" dt="2018-12-04T15:40:14.990" v="178" actId="20577"/>
        <pc:sldMkLst>
          <pc:docMk/>
          <pc:sldMk cId="1870346245" sldId="257"/>
        </pc:sldMkLst>
        <pc:spChg chg="mod">
          <ac:chgData name="Peter Harlan" userId="a82bf2d862d389cf" providerId="LiveId" clId="{AE4CFBBB-CBFF-4FF9-A572-6E5B96E0379F}" dt="2018-12-04T15:40:14.990" v="178" actId="20577"/>
          <ac:spMkLst>
            <pc:docMk/>
            <pc:sldMk cId="1870346245" sldId="257"/>
            <ac:spMk id="3" creationId="{00000000-0000-0000-0000-000000000000}"/>
          </ac:spMkLst>
        </pc:spChg>
      </pc:sldChg>
      <pc:sldChg chg="addSp delSp modSp">
        <pc:chgData name="Peter Harlan" userId="a82bf2d862d389cf" providerId="LiveId" clId="{AE4CFBBB-CBFF-4FF9-A572-6E5B96E0379F}" dt="2018-12-04T15:38:21.317" v="70" actId="1076"/>
        <pc:sldMkLst>
          <pc:docMk/>
          <pc:sldMk cId="2843271766" sldId="258"/>
        </pc:sldMkLst>
        <pc:spChg chg="mod">
          <ac:chgData name="Peter Harlan" userId="a82bf2d862d389cf" providerId="LiveId" clId="{AE4CFBBB-CBFF-4FF9-A572-6E5B96E0379F}" dt="2018-12-04T15:38:14.762" v="68" actId="20577"/>
          <ac:spMkLst>
            <pc:docMk/>
            <pc:sldMk cId="2843271766" sldId="258"/>
            <ac:spMk id="3" creationId="{00000000-0000-0000-0000-000000000000}"/>
          </ac:spMkLst>
        </pc:spChg>
        <pc:spChg chg="add del mod">
          <ac:chgData name="Peter Harlan" userId="a82bf2d862d389cf" providerId="LiveId" clId="{AE4CFBBB-CBFF-4FF9-A572-6E5B96E0379F}" dt="2018-12-04T15:37:26.818" v="57" actId="478"/>
          <ac:spMkLst>
            <pc:docMk/>
            <pc:sldMk cId="2843271766" sldId="258"/>
            <ac:spMk id="7" creationId="{F8659744-0EA6-4C97-8C18-73ADEC1C7828}"/>
          </ac:spMkLst>
        </pc:spChg>
        <pc:picChg chg="del">
          <ac:chgData name="Peter Harlan" userId="a82bf2d862d389cf" providerId="LiveId" clId="{AE4CFBBB-CBFF-4FF9-A572-6E5B96E0379F}" dt="2018-12-04T15:36:14.227" v="34" actId="478"/>
          <ac:picMkLst>
            <pc:docMk/>
            <pc:sldMk cId="2843271766" sldId="258"/>
            <ac:picMk id="4" creationId="{00000000-0000-0000-0000-000000000000}"/>
          </ac:picMkLst>
        </pc:picChg>
        <pc:picChg chg="del">
          <ac:chgData name="Peter Harlan" userId="a82bf2d862d389cf" providerId="LiveId" clId="{AE4CFBBB-CBFF-4FF9-A572-6E5B96E0379F}" dt="2018-12-04T15:36:16.097" v="35" actId="478"/>
          <ac:picMkLst>
            <pc:docMk/>
            <pc:sldMk cId="2843271766" sldId="258"/>
            <ac:picMk id="5" creationId="{00000000-0000-0000-0000-000000000000}"/>
          </ac:picMkLst>
        </pc:picChg>
        <pc:picChg chg="del">
          <ac:chgData name="Peter Harlan" userId="a82bf2d862d389cf" providerId="LiveId" clId="{AE4CFBBB-CBFF-4FF9-A572-6E5B96E0379F}" dt="2018-12-04T15:36:16.097" v="35" actId="478"/>
          <ac:picMkLst>
            <pc:docMk/>
            <pc:sldMk cId="2843271766" sldId="258"/>
            <ac:picMk id="6" creationId="{00000000-0000-0000-0000-000000000000}"/>
          </ac:picMkLst>
        </pc:picChg>
        <pc:picChg chg="add mod">
          <ac:chgData name="Peter Harlan" userId="a82bf2d862d389cf" providerId="LiveId" clId="{AE4CFBBB-CBFF-4FF9-A572-6E5B96E0379F}" dt="2018-12-04T15:38:21.317" v="70" actId="1076"/>
          <ac:picMkLst>
            <pc:docMk/>
            <pc:sldMk cId="2843271766" sldId="258"/>
            <ac:picMk id="9" creationId="{B5E9B2C8-DC02-497D-B991-0F890848793A}"/>
          </ac:picMkLst>
        </pc:picChg>
      </pc:sldChg>
      <pc:sldChg chg="del">
        <pc:chgData name="Peter Harlan" userId="a82bf2d862d389cf" providerId="LiveId" clId="{AE4CFBBB-CBFF-4FF9-A572-6E5B96E0379F}" dt="2018-12-04T15:39:56.475" v="172" actId="2696"/>
        <pc:sldMkLst>
          <pc:docMk/>
          <pc:sldMk cId="216668191" sldId="259"/>
        </pc:sldMkLst>
      </pc:sldChg>
      <pc:sldChg chg="del">
        <pc:chgData name="Peter Harlan" userId="a82bf2d862d389cf" providerId="LiveId" clId="{AE4CFBBB-CBFF-4FF9-A572-6E5B96E0379F}" dt="2018-12-04T15:40:06.981" v="174" actId="2696"/>
        <pc:sldMkLst>
          <pc:docMk/>
          <pc:sldMk cId="3542075758" sldId="260"/>
        </pc:sldMkLst>
      </pc:sldChg>
      <pc:sldChg chg="delSp modSp">
        <pc:chgData name="Peter Harlan" userId="a82bf2d862d389cf" providerId="LiveId" clId="{AE4CFBBB-CBFF-4FF9-A572-6E5B96E0379F}" dt="2018-12-04T15:42:28.322" v="471" actId="20577"/>
        <pc:sldMkLst>
          <pc:docMk/>
          <pc:sldMk cId="2529872606" sldId="261"/>
        </pc:sldMkLst>
        <pc:spChg chg="mod">
          <ac:chgData name="Peter Harlan" userId="a82bf2d862d389cf" providerId="LiveId" clId="{AE4CFBBB-CBFF-4FF9-A572-6E5B96E0379F}" dt="2018-12-04T15:42:28.322" v="471" actId="20577"/>
          <ac:spMkLst>
            <pc:docMk/>
            <pc:sldMk cId="2529872606" sldId="261"/>
            <ac:spMk id="3" creationId="{00000000-0000-0000-0000-000000000000}"/>
          </ac:spMkLst>
        </pc:spChg>
        <pc:picChg chg="del">
          <ac:chgData name="Peter Harlan" userId="a82bf2d862d389cf" providerId="LiveId" clId="{AE4CFBBB-CBFF-4FF9-A572-6E5B96E0379F}" dt="2018-12-04T15:40:54.477" v="260" actId="478"/>
          <ac:picMkLst>
            <pc:docMk/>
            <pc:sldMk cId="2529872606" sldId="261"/>
            <ac:picMk id="4" creationId="{00000000-0000-0000-0000-000000000000}"/>
          </ac:picMkLst>
        </pc:picChg>
      </pc:sldChg>
      <pc:sldChg chg="delSp">
        <pc:chgData name="Peter Harlan" userId="a82bf2d862d389cf" providerId="LiveId" clId="{AE4CFBBB-CBFF-4FF9-A572-6E5B96E0379F}" dt="2018-12-04T15:37:00.767" v="54" actId="478"/>
        <pc:sldMkLst>
          <pc:docMk/>
          <pc:sldMk cId="2408028261" sldId="264"/>
        </pc:sldMkLst>
        <pc:picChg chg="del">
          <ac:chgData name="Peter Harlan" userId="a82bf2d862d389cf" providerId="LiveId" clId="{AE4CFBBB-CBFF-4FF9-A572-6E5B96E0379F}" dt="2018-12-04T15:37:00.767" v="54" actId="478"/>
          <ac:picMkLst>
            <pc:docMk/>
            <pc:sldMk cId="2408028261" sldId="264"/>
            <ac:picMk id="4" creationId="{00000000-0000-0000-0000-000000000000}"/>
          </ac:picMkLst>
        </pc:picChg>
      </pc:sldChg>
      <pc:sldChg chg="modSp">
        <pc:chgData name="Peter Harlan" userId="a82bf2d862d389cf" providerId="LiveId" clId="{AE4CFBBB-CBFF-4FF9-A572-6E5B96E0379F}" dt="2018-12-04T15:43:58.908" v="499" actId="20577"/>
        <pc:sldMkLst>
          <pc:docMk/>
          <pc:sldMk cId="242250864" sldId="266"/>
        </pc:sldMkLst>
        <pc:spChg chg="mod">
          <ac:chgData name="Peter Harlan" userId="a82bf2d862d389cf" providerId="LiveId" clId="{AE4CFBBB-CBFF-4FF9-A572-6E5B96E0379F}" dt="2018-12-04T15:43:58.908" v="499" actId="20577"/>
          <ac:spMkLst>
            <pc:docMk/>
            <pc:sldMk cId="242250864" sldId="266"/>
            <ac:spMk id="3" creationId="{00000000-0000-0000-0000-000000000000}"/>
          </ac:spMkLst>
        </pc:spChg>
      </pc:sldChg>
      <pc:sldChg chg="modSp">
        <pc:chgData name="Peter Harlan" userId="a82bf2d862d389cf" providerId="LiveId" clId="{AE4CFBBB-CBFF-4FF9-A572-6E5B96E0379F}" dt="2018-12-04T15:39:50.308" v="171" actId="403"/>
        <pc:sldMkLst>
          <pc:docMk/>
          <pc:sldMk cId="3977685230" sldId="267"/>
        </pc:sldMkLst>
        <pc:spChg chg="mod">
          <ac:chgData name="Peter Harlan" userId="a82bf2d862d389cf" providerId="LiveId" clId="{AE4CFBBB-CBFF-4FF9-A572-6E5B96E0379F}" dt="2018-12-04T15:39:50.308" v="171" actId="403"/>
          <ac:spMkLst>
            <pc:docMk/>
            <pc:sldMk cId="3977685230" sldId="267"/>
            <ac:spMk id="3" creationId="{00000000-0000-0000-0000-000000000000}"/>
          </ac:spMkLst>
        </pc:spChg>
      </pc:sldChg>
      <pc:sldChg chg="del">
        <pc:chgData name="Peter Harlan" userId="a82bf2d862d389cf" providerId="LiveId" clId="{AE4CFBBB-CBFF-4FF9-A572-6E5B96E0379F}" dt="2018-12-04T15:40:02.971" v="173" actId="2696"/>
        <pc:sldMkLst>
          <pc:docMk/>
          <pc:sldMk cId="3877335169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12/4/2018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wku.edu/peter.harlan996/tic-tac-toe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Chatroom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Peter Harlan</a:t>
            </a:r>
          </a:p>
        </p:txBody>
      </p:sp>
    </p:spTree>
    <p:extLst>
      <p:ext uri="{BB962C8B-B14F-4D97-AF65-F5344CB8AC3E}">
        <p14:creationId xmlns:p14="http://schemas.microsoft.com/office/powerpoint/2010/main" val="245096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678489" cy="4050792"/>
          </a:xfrm>
        </p:spPr>
        <p:txBody>
          <a:bodyPr>
            <a:normAutofit/>
          </a:bodyPr>
          <a:lstStyle/>
          <a:p>
            <a:r>
              <a:rPr lang="en-US" sz="2800" dirty="0"/>
              <a:t>Implementation (Languages and etc.)</a:t>
            </a:r>
          </a:p>
          <a:p>
            <a:r>
              <a:rPr lang="en-US" sz="2800" dirty="0"/>
              <a:t>Algorithm</a:t>
            </a:r>
          </a:p>
          <a:p>
            <a:r>
              <a:rPr lang="en-US" sz="2800" dirty="0"/>
              <a:t>Known Problems</a:t>
            </a:r>
          </a:p>
          <a:p>
            <a:r>
              <a:rPr lang="en-US" sz="2800" dirty="0"/>
              <a:t>Demo</a:t>
            </a:r>
          </a:p>
          <a:p>
            <a:r>
              <a:rPr lang="en-US" sz="2800" dirty="0"/>
              <a:t>References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57" y="1061062"/>
            <a:ext cx="4937710" cy="49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4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(language and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9B2C8-DC02-497D-B991-0F8908487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85" y="2093976"/>
            <a:ext cx="10350629" cy="349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7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Different Objects</a:t>
            </a:r>
          </a:p>
          <a:p>
            <a:pPr lvl="1"/>
            <a:r>
              <a:rPr lang="en-US" sz="2400" dirty="0"/>
              <a:t>Server</a:t>
            </a:r>
          </a:p>
          <a:p>
            <a:pPr lvl="1"/>
            <a:r>
              <a:rPr lang="en-US" sz="2400" dirty="0"/>
              <a:t>Client</a:t>
            </a:r>
          </a:p>
          <a:p>
            <a:pPr lvl="1"/>
            <a:r>
              <a:rPr lang="en-US" sz="2400" dirty="0"/>
              <a:t>Lobby </a:t>
            </a:r>
          </a:p>
          <a:p>
            <a:pPr lvl="1"/>
            <a:r>
              <a:rPr lang="en-US" sz="2400" dirty="0"/>
              <a:t>User</a:t>
            </a:r>
          </a:p>
          <a:p>
            <a:pPr lvl="1"/>
            <a:r>
              <a:rPr lang="en-US" sz="2400" dirty="0"/>
              <a:t>Rooms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24" y="918250"/>
            <a:ext cx="4736592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8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9750551" cy="4050792"/>
          </a:xfrm>
        </p:spPr>
        <p:txBody>
          <a:bodyPr>
            <a:normAutofit/>
          </a:bodyPr>
          <a:lstStyle/>
          <a:p>
            <a:r>
              <a:rPr lang="en-US" sz="2800" dirty="0"/>
              <a:t>Limitation/Unimplemented  Feature </a:t>
            </a:r>
          </a:p>
          <a:p>
            <a:pPr lvl="1"/>
            <a:r>
              <a:rPr lang="en-US" sz="2400" dirty="0"/>
              <a:t>Does not store history of chatroom in in output file.</a:t>
            </a:r>
          </a:p>
          <a:p>
            <a:pPr lvl="1"/>
            <a:r>
              <a:rPr lang="en-US" sz="2400" dirty="0"/>
              <a:t>Does not limit history (Lead to DoS attack). </a:t>
            </a:r>
          </a:p>
          <a:p>
            <a:pPr lvl="2"/>
            <a:r>
              <a:rPr lang="en-US" sz="2200" dirty="0"/>
              <a:t>Server sends too many messages</a:t>
            </a:r>
          </a:p>
          <a:p>
            <a:pPr lvl="2"/>
            <a:r>
              <a:rPr lang="en-US" sz="2200" dirty="0"/>
              <a:t>Clients uses up resources if history is large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987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9703" y="1211155"/>
            <a:ext cx="5546482" cy="5558338"/>
          </a:xfrm>
        </p:spPr>
        <p:txBody>
          <a:bodyPr>
            <a:noAutofit/>
          </a:bodyPr>
          <a:lstStyle/>
          <a:p>
            <a:pPr algn="ctr"/>
            <a:r>
              <a:rPr lang="en-US" sz="7300" dirty="0">
                <a:solidFill>
                  <a:srgbClr val="000000"/>
                </a:solidFill>
                <a:hlinkClick r:id="rId2"/>
              </a:rPr>
              <a:t>    </a:t>
            </a:r>
          </a:p>
          <a:p>
            <a:pPr algn="ctr"/>
            <a:endParaRPr lang="en-US" sz="7300" dirty="0">
              <a:solidFill>
                <a:srgbClr val="000000"/>
              </a:solidFill>
              <a:hlinkClick r:id="rId2"/>
            </a:endParaRPr>
          </a:p>
          <a:p>
            <a:pPr algn="ctr"/>
            <a:endParaRPr lang="en-US" sz="7300" dirty="0">
              <a:solidFill>
                <a:srgbClr val="000000"/>
              </a:solidFill>
              <a:hlinkClick r:id="rId2"/>
            </a:endParaRPr>
          </a:p>
          <a:p>
            <a:pPr algn="ctr"/>
            <a:endParaRPr lang="en-US" sz="7300" dirty="0">
              <a:solidFill>
                <a:srgbClr val="000000"/>
              </a:solidFill>
              <a:hlinkClick r:id="rId2"/>
            </a:endParaRPr>
          </a:p>
          <a:p>
            <a:pPr algn="ctr"/>
            <a:endParaRPr lang="en-US" sz="7300" dirty="0">
              <a:solidFill>
                <a:srgbClr val="000000"/>
              </a:solidFill>
              <a:hlinkClick r:id="rId2"/>
            </a:endParaRPr>
          </a:p>
          <a:p>
            <a:pPr algn="ctr"/>
            <a:r>
              <a:rPr lang="en-US" sz="800" dirty="0">
                <a:solidFill>
                  <a:srgbClr val="000000"/>
                </a:solidFill>
                <a:hlinkClick r:id="rId2"/>
              </a:rPr>
              <a:t>http://people.wku.edu/peter.harlan996/tic-tac-toe.html</a:t>
            </a: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2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 https://filezilla-project.org/&gt; </a:t>
            </a:r>
          </a:p>
          <a:p>
            <a:r>
              <a:rPr lang="en-US" dirty="0"/>
              <a:t>&lt;https://www.sublimetext.com/&gt;</a:t>
            </a:r>
          </a:p>
          <a:p>
            <a:r>
              <a:rPr lang="en-US" dirty="0"/>
              <a:t>&lt;https://cdn.forbesmiddleeast.com/en/wp-content/uploads/sites/3/2018/01/shutterstock_524344900-1635x1084.jpg&gt;</a:t>
            </a:r>
          </a:p>
          <a:p>
            <a:r>
              <a:rPr lang="en-US" dirty="0"/>
              <a:t>&lt;https://medium.com/the-mission/what-is-the-algorithm-for-success-8d820ce167b0&gt;</a:t>
            </a:r>
          </a:p>
          <a:p>
            <a:r>
              <a:rPr lang="en-US" dirty="0"/>
              <a:t>&lt;https://www.iconsdb.com/green-icons/checkmark-icon.html&gt;</a:t>
            </a:r>
          </a:p>
          <a:p>
            <a:r>
              <a:rPr lang="en-US" dirty="0"/>
              <a:t>&lt;https://codeburst.io/15-free-ebooks-to-learn-python-c299943f9f2c&gt;</a:t>
            </a:r>
          </a:p>
          <a:p>
            <a:r>
              <a:rPr lang="en-US" dirty="0"/>
              <a:t>&lt;https://github.com/PeterHarlan/PythonChatroom&gt;</a:t>
            </a:r>
          </a:p>
          <a:p>
            <a:r>
              <a:rPr lang="en-US" dirty="0"/>
              <a:t>&lt;https://steelkiwi.com/blog/working-tcp-sockets/&gt;</a:t>
            </a:r>
          </a:p>
        </p:txBody>
      </p:sp>
    </p:spTree>
    <p:extLst>
      <p:ext uri="{BB962C8B-B14F-4D97-AF65-F5344CB8AC3E}">
        <p14:creationId xmlns:p14="http://schemas.microsoft.com/office/powerpoint/2010/main" val="242250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53</TotalTime>
  <Words>188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Network Chatroom</vt:lpstr>
      <vt:lpstr>Outline</vt:lpstr>
      <vt:lpstr>Implementation (language and etc.)</vt:lpstr>
      <vt:lpstr>Algorithm</vt:lpstr>
      <vt:lpstr>Known Problems</vt:lpstr>
      <vt:lpstr>Demo</vt:lpstr>
      <vt:lpstr>References</vt:lpstr>
    </vt:vector>
  </TitlesOfParts>
  <Company>Western Kentucky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Academic Technology</dc:creator>
  <cp:lastModifiedBy>Harlan, Peter, J</cp:lastModifiedBy>
  <cp:revision>10</cp:revision>
  <dcterms:created xsi:type="dcterms:W3CDTF">2018-09-17T04:09:33Z</dcterms:created>
  <dcterms:modified xsi:type="dcterms:W3CDTF">2018-12-04T15:44:01Z</dcterms:modified>
</cp:coreProperties>
</file>