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arlan" userId="a82bf2d862d389cf" providerId="LiveId" clId="{35C92917-97AC-4D44-9F34-07120765A783}"/>
    <pc:docChg chg="modSld">
      <pc:chgData name="Peter Harlan" userId="a82bf2d862d389cf" providerId="LiveId" clId="{35C92917-97AC-4D44-9F34-07120765A783}" dt="2018-11-26T08:18:35.348" v="1" actId="20577"/>
      <pc:docMkLst>
        <pc:docMk/>
      </pc:docMkLst>
      <pc:sldChg chg="modSp">
        <pc:chgData name="Peter Harlan" userId="a82bf2d862d389cf" providerId="LiveId" clId="{35C92917-97AC-4D44-9F34-07120765A783}" dt="2018-11-26T08:18:35.348" v="1" actId="20577"/>
        <pc:sldMkLst>
          <pc:docMk/>
          <pc:sldMk cId="242250864" sldId="266"/>
        </pc:sldMkLst>
        <pc:spChg chg="mod">
          <ac:chgData name="Peter Harlan" userId="a82bf2d862d389cf" providerId="LiveId" clId="{35C92917-97AC-4D44-9F34-07120765A783}" dt="2018-11-26T08:18:35.348" v="1" actId="20577"/>
          <ac:spMkLst>
            <pc:docMk/>
            <pc:sldMk cId="242250864" sldId="266"/>
            <ac:spMk id="3" creationId="{00000000-0000-0000-0000-000000000000}"/>
          </ac:spMkLst>
        </pc:spChg>
      </pc:sldChg>
    </pc:docChg>
  </pc:docChgLst>
  <pc:docChgLst>
    <pc:chgData name="Peter Harlan" userId="a82bf2d862d389cf" providerId="LiveId" clId="{355D77A7-22E5-44D9-8886-432C5873043D}"/>
    <pc:docChg chg="undo custSel addSld delSld modSld">
      <pc:chgData name="Peter Harlan" userId="a82bf2d862d389cf" providerId="LiveId" clId="{355D77A7-22E5-44D9-8886-432C5873043D}" dt="2018-11-26T08:17:44.589" v="1686" actId="20577"/>
      <pc:docMkLst>
        <pc:docMk/>
      </pc:docMkLst>
      <pc:sldChg chg="modSp">
        <pc:chgData name="Peter Harlan" userId="a82bf2d862d389cf" providerId="LiveId" clId="{355D77A7-22E5-44D9-8886-432C5873043D}" dt="2018-11-26T07:48:28.468" v="35" actId="20577"/>
        <pc:sldMkLst>
          <pc:docMk/>
          <pc:sldMk cId="2450968135" sldId="256"/>
        </pc:sldMkLst>
        <pc:spChg chg="mod">
          <ac:chgData name="Peter Harlan" userId="a82bf2d862d389cf" providerId="LiveId" clId="{355D77A7-22E5-44D9-8886-432C5873043D}" dt="2018-11-26T07:47:55.436" v="11" actId="20577"/>
          <ac:spMkLst>
            <pc:docMk/>
            <pc:sldMk cId="2450968135" sldId="256"/>
            <ac:spMk id="2" creationId="{00000000-0000-0000-0000-000000000000}"/>
          </ac:spMkLst>
        </pc:spChg>
        <pc:spChg chg="mod">
          <ac:chgData name="Peter Harlan" userId="a82bf2d862d389cf" providerId="LiveId" clId="{355D77A7-22E5-44D9-8886-432C5873043D}" dt="2018-11-26T07:48:28.468" v="35" actId="20577"/>
          <ac:spMkLst>
            <pc:docMk/>
            <pc:sldMk cId="2450968135" sldId="256"/>
            <ac:spMk id="3" creationId="{00000000-0000-0000-0000-000000000000}"/>
          </ac:spMkLst>
        </pc:spChg>
      </pc:sldChg>
      <pc:sldChg chg="modSp">
        <pc:chgData name="Peter Harlan" userId="a82bf2d862d389cf" providerId="LiveId" clId="{355D77A7-22E5-44D9-8886-432C5873043D}" dt="2018-11-26T08:06:12.776" v="1065" actId="20577"/>
        <pc:sldMkLst>
          <pc:docMk/>
          <pc:sldMk cId="1870346245" sldId="257"/>
        </pc:sldMkLst>
        <pc:spChg chg="mod">
          <ac:chgData name="Peter Harlan" userId="a82bf2d862d389cf" providerId="LiveId" clId="{355D77A7-22E5-44D9-8886-432C5873043D}" dt="2018-11-26T08:06:12.776" v="1065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del">
        <pc:chgData name="Peter Harlan" userId="a82bf2d862d389cf" providerId="LiveId" clId="{355D77A7-22E5-44D9-8886-432C5873043D}" dt="2018-11-26T07:55:40.642" v="628" actId="2696"/>
        <pc:sldMkLst>
          <pc:docMk/>
          <pc:sldMk cId="216668191" sldId="259"/>
        </pc:sldMkLst>
      </pc:sldChg>
      <pc:sldChg chg="modSp">
        <pc:chgData name="Peter Harlan" userId="a82bf2d862d389cf" providerId="LiveId" clId="{355D77A7-22E5-44D9-8886-432C5873043D}" dt="2018-11-26T08:17:44.589" v="1686" actId="20577"/>
        <pc:sldMkLst>
          <pc:docMk/>
          <pc:sldMk cId="3542075758" sldId="260"/>
        </pc:sldMkLst>
        <pc:spChg chg="mod">
          <ac:chgData name="Peter Harlan" userId="a82bf2d862d389cf" providerId="LiveId" clId="{355D77A7-22E5-44D9-8886-432C5873043D}" dt="2018-11-26T08:17:44.589" v="1686" actId="20577"/>
          <ac:spMkLst>
            <pc:docMk/>
            <pc:sldMk cId="3542075758" sldId="260"/>
            <ac:spMk id="3" creationId="{00000000-0000-0000-0000-000000000000}"/>
          </ac:spMkLst>
        </pc:spChg>
      </pc:sldChg>
      <pc:sldChg chg="addSp delSp modSp mod setBg">
        <pc:chgData name="Peter Harlan" userId="a82bf2d862d389cf" providerId="LiveId" clId="{355D77A7-22E5-44D9-8886-432C5873043D}" dt="2018-11-26T08:17:25.204" v="1679" actId="403"/>
        <pc:sldMkLst>
          <pc:docMk/>
          <pc:sldMk cId="2529872606" sldId="261"/>
        </pc:sldMkLst>
        <pc:spChg chg="mod">
          <ac:chgData name="Peter Harlan" userId="a82bf2d862d389cf" providerId="LiveId" clId="{355D77A7-22E5-44D9-8886-432C5873043D}" dt="2018-11-26T08:17:25.204" v="1679" actId="403"/>
          <ac:spMkLst>
            <pc:docMk/>
            <pc:sldMk cId="2529872606" sldId="261"/>
            <ac:spMk id="2" creationId="{00000000-0000-0000-0000-000000000000}"/>
          </ac:spMkLst>
        </pc:spChg>
        <pc:spChg chg="mod ord">
          <ac:chgData name="Peter Harlan" userId="a82bf2d862d389cf" providerId="LiveId" clId="{355D77A7-22E5-44D9-8886-432C5873043D}" dt="2018-11-26T08:17:19.229" v="1677" actId="27636"/>
          <ac:spMkLst>
            <pc:docMk/>
            <pc:sldMk cId="2529872606" sldId="261"/>
            <ac:spMk id="3" creationId="{00000000-0000-0000-0000-000000000000}"/>
          </ac:spMkLst>
        </pc:spChg>
        <pc:spChg chg="add">
          <ac:chgData name="Peter Harlan" userId="a82bf2d862d389cf" providerId="LiveId" clId="{355D77A7-22E5-44D9-8886-432C5873043D}" dt="2018-11-26T08:17:12.333" v="1669" actId="26606"/>
          <ac:spMkLst>
            <pc:docMk/>
            <pc:sldMk cId="2529872606" sldId="261"/>
            <ac:spMk id="11" creationId="{F3AF35CD-DA30-4E34-B0F3-32C27766DA05}"/>
          </ac:spMkLst>
        </pc:spChg>
        <pc:grpChg chg="add">
          <ac:chgData name="Peter Harlan" userId="a82bf2d862d389cf" providerId="LiveId" clId="{355D77A7-22E5-44D9-8886-432C5873043D}" dt="2018-11-26T08:17:12.333" v="1669" actId="26606"/>
          <ac:grpSpMkLst>
            <pc:docMk/>
            <pc:sldMk cId="2529872606" sldId="261"/>
            <ac:grpSpMk id="13" creationId="{BCFC42DC-2C46-47C4-BC61-530557385DBD}"/>
          </ac:grpSpMkLst>
        </pc:grpChg>
        <pc:picChg chg="del">
          <ac:chgData name="Peter Harlan" userId="a82bf2d862d389cf" providerId="LiveId" clId="{355D77A7-22E5-44D9-8886-432C5873043D}" dt="2018-11-26T08:16:44.782" v="1664" actId="478"/>
          <ac:picMkLst>
            <pc:docMk/>
            <pc:sldMk cId="2529872606" sldId="261"/>
            <ac:picMk id="4" creationId="{00000000-0000-0000-0000-000000000000}"/>
          </ac:picMkLst>
        </pc:picChg>
        <pc:picChg chg="add mod modCrop">
          <ac:chgData name="Peter Harlan" userId="a82bf2d862d389cf" providerId="LiveId" clId="{355D77A7-22E5-44D9-8886-432C5873043D}" dt="2018-11-26T08:17:12.333" v="1669" actId="26606"/>
          <ac:picMkLst>
            <pc:docMk/>
            <pc:sldMk cId="2529872606" sldId="261"/>
            <ac:picMk id="6" creationId="{21A21C08-9E5E-4BB2-8516-BB1F0DE6FFA2}"/>
          </ac:picMkLst>
        </pc:picChg>
      </pc:sldChg>
      <pc:sldChg chg="addSp delSp modSp mod setBg">
        <pc:chgData name="Peter Harlan" userId="a82bf2d862d389cf" providerId="LiveId" clId="{355D77A7-22E5-44D9-8886-432C5873043D}" dt="2018-11-26T08:02:41.841" v="1033" actId="20577"/>
        <pc:sldMkLst>
          <pc:docMk/>
          <pc:sldMk cId="2408028261" sldId="264"/>
        </pc:sldMkLst>
        <pc:spChg chg="mod">
          <ac:chgData name="Peter Harlan" userId="a82bf2d862d389cf" providerId="LiveId" clId="{355D77A7-22E5-44D9-8886-432C5873043D}" dt="2018-11-26T08:00:18.739" v="1018" actId="26606"/>
          <ac:spMkLst>
            <pc:docMk/>
            <pc:sldMk cId="2408028261" sldId="264"/>
            <ac:spMk id="2" creationId="{00000000-0000-0000-0000-000000000000}"/>
          </ac:spMkLst>
        </pc:spChg>
        <pc:spChg chg="del">
          <ac:chgData name="Peter Harlan" userId="a82bf2d862d389cf" providerId="LiveId" clId="{355D77A7-22E5-44D9-8886-432C5873043D}" dt="2018-11-26T07:59:41.404" v="1015" actId="478"/>
          <ac:spMkLst>
            <pc:docMk/>
            <pc:sldMk cId="2408028261" sldId="264"/>
            <ac:spMk id="3" creationId="{00000000-0000-0000-0000-000000000000}"/>
          </ac:spMkLst>
        </pc:spChg>
        <pc:spChg chg="add mod">
          <ac:chgData name="Peter Harlan" userId="a82bf2d862d389cf" providerId="LiveId" clId="{355D77A7-22E5-44D9-8886-432C5873043D}" dt="2018-11-26T08:00:18.739" v="1018" actId="26606"/>
          <ac:spMkLst>
            <pc:docMk/>
            <pc:sldMk cId="2408028261" sldId="264"/>
            <ac:spMk id="6" creationId="{553582C2-E4D2-4348-9A90-901BA6FD4034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2" creationId="{7049A7D3-684C-4C59-A4B6-7B308A6AD34D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4" creationId="{D7B1087B-C592-40E7-B532-60B453A2FE6A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6" creationId="{14AE7447-E8F8-4A0F-9E3D-94842BFF886E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2" creationId="{FF0965A7-524A-44F1-B044-48411EA4FD85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4" creationId="{58EE5433-7B78-4432-965F-8790C3F425BE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6" creationId="{8F7AAA96-ECD9-48EA-B942-1172BB519BB0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8" creationId="{248BD5A8-902E-46F3-9C9F-F939987C5E32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37" creationId="{7049A7D3-684C-4C59-A4B6-7B308A6AD34D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39" creationId="{D7B1087B-C592-40E7-B532-60B453A2FE6A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1" creationId="{14AE7447-E8F8-4A0F-9E3D-94842BFF886E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7" creationId="{FF0965A7-524A-44F1-B044-48411EA4FD85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9" creationId="{58EE5433-7B78-4432-965F-8790C3F425BE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51" creationId="{8F7AAA96-ECD9-48EA-B942-1172BB519BB0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53" creationId="{248BD5A8-902E-46F3-9C9F-F939987C5E32}"/>
          </ac:spMkLst>
        </pc:spChg>
        <pc:grpChg chg="add del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18" creationId="{85981F80-69EE-4E2B-82A8-47FDFD7720AC}"/>
          </ac:grpSpMkLst>
        </pc:grpChg>
        <pc:grpChg chg="add del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30" creationId="{3800B863-FA71-4FFB-9F30-56E95B0D3DF0}"/>
          </ac:grpSpMkLst>
        </pc:grpChg>
        <pc:grpChg chg="add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43" creationId="{85981F80-69EE-4E2B-82A8-47FDFD7720AC}"/>
          </ac:grpSpMkLst>
        </pc:grpChg>
        <pc:grpChg chg="add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55" creationId="{3800B863-FA71-4FFB-9F30-56E95B0D3DF0}"/>
          </ac:grpSpMkLst>
        </pc:grpChg>
        <pc:picChg chg="del">
          <ac:chgData name="Peter Harlan" userId="a82bf2d862d389cf" providerId="LiveId" clId="{355D77A7-22E5-44D9-8886-432C5873043D}" dt="2018-11-26T07:59:37.831" v="1014" actId="478"/>
          <ac:picMkLst>
            <pc:docMk/>
            <pc:sldMk cId="2408028261" sldId="264"/>
            <ac:picMk id="4" creationId="{00000000-0000-0000-0000-000000000000}"/>
          </ac:picMkLst>
        </pc:picChg>
        <pc:picChg chg="add mod modCrop">
          <ac:chgData name="Peter Harlan" userId="a82bf2d862d389cf" providerId="LiveId" clId="{355D77A7-22E5-44D9-8886-432C5873043D}" dt="2018-11-26T08:02:41.841" v="1033" actId="20577"/>
          <ac:picMkLst>
            <pc:docMk/>
            <pc:sldMk cId="2408028261" sldId="264"/>
            <ac:picMk id="7" creationId="{EBEB9678-F9CA-45AB-9145-61AE7AFFBE76}"/>
          </ac:picMkLst>
        </pc:picChg>
      </pc:sldChg>
      <pc:sldChg chg="modSp">
        <pc:chgData name="Peter Harlan" userId="a82bf2d862d389cf" providerId="LiveId" clId="{355D77A7-22E5-44D9-8886-432C5873043D}" dt="2018-11-26T08:04:19.458" v="1053" actId="27636"/>
        <pc:sldMkLst>
          <pc:docMk/>
          <pc:sldMk cId="242250864" sldId="266"/>
        </pc:sldMkLst>
        <pc:spChg chg="mod">
          <ac:chgData name="Peter Harlan" userId="a82bf2d862d389cf" providerId="LiveId" clId="{355D77A7-22E5-44D9-8886-432C5873043D}" dt="2018-11-26T08:04:19.458" v="1053" actId="27636"/>
          <ac:spMkLst>
            <pc:docMk/>
            <pc:sldMk cId="242250864" sldId="266"/>
            <ac:spMk id="3" creationId="{00000000-0000-0000-0000-000000000000}"/>
          </ac:spMkLst>
        </pc:spChg>
      </pc:sldChg>
      <pc:sldChg chg="addSp delSp modSp mod setBg">
        <pc:chgData name="Peter Harlan" userId="a82bf2d862d389cf" providerId="LiveId" clId="{355D77A7-22E5-44D9-8886-432C5873043D}" dt="2018-11-26T08:17:31.919" v="1682" actId="20577"/>
        <pc:sldMkLst>
          <pc:docMk/>
          <pc:sldMk cId="3977685230" sldId="267"/>
        </pc:sldMkLst>
        <pc:spChg chg="mod">
          <ac:chgData name="Peter Harlan" userId="a82bf2d862d389cf" providerId="LiveId" clId="{355D77A7-22E5-44D9-8886-432C5873043D}" dt="2018-11-26T08:12:56.588" v="1658" actId="26606"/>
          <ac:spMkLst>
            <pc:docMk/>
            <pc:sldMk cId="3977685230" sldId="267"/>
            <ac:spMk id="2" creationId="{00000000-0000-0000-0000-000000000000}"/>
          </ac:spMkLst>
        </pc:spChg>
        <pc:spChg chg="mod">
          <ac:chgData name="Peter Harlan" userId="a82bf2d862d389cf" providerId="LiveId" clId="{355D77A7-22E5-44D9-8886-432C5873043D}" dt="2018-11-26T08:17:31.919" v="1682" actId="20577"/>
          <ac:spMkLst>
            <pc:docMk/>
            <pc:sldMk cId="3977685230" sldId="267"/>
            <ac:spMk id="3" creationId="{00000000-0000-0000-0000-000000000000}"/>
          </ac:spMkLst>
        </pc:spChg>
        <pc:spChg chg="add del">
          <ac:chgData name="Peter Harlan" userId="a82bf2d862d389cf" providerId="LiveId" clId="{355D77A7-22E5-44D9-8886-432C5873043D}" dt="2018-11-26T08:12:56.588" v="1658" actId="26606"/>
          <ac:spMkLst>
            <pc:docMk/>
            <pc:sldMk cId="3977685230" sldId="267"/>
            <ac:spMk id="10" creationId="{4DA90C30-B990-4CCA-B584-40F864DA3A82}"/>
          </ac:spMkLst>
        </pc:spChg>
        <pc:grpChg chg="add del">
          <ac:chgData name="Peter Harlan" userId="a82bf2d862d389cf" providerId="LiveId" clId="{355D77A7-22E5-44D9-8886-432C5873043D}" dt="2018-11-26T08:12:56.588" v="1658" actId="26606"/>
          <ac:grpSpMkLst>
            <pc:docMk/>
            <pc:sldMk cId="3977685230" sldId="267"/>
            <ac:grpSpMk id="12" creationId="{D060B936-2771-48DC-842C-14EE9318E3E2}"/>
          </ac:grpSpMkLst>
        </pc:grpChg>
        <pc:picChg chg="add mod">
          <ac:chgData name="Peter Harlan" userId="a82bf2d862d389cf" providerId="LiveId" clId="{355D77A7-22E5-44D9-8886-432C5873043D}" dt="2018-11-26T08:13:03.922" v="1662" actId="1076"/>
          <ac:picMkLst>
            <pc:docMk/>
            <pc:sldMk cId="3977685230" sldId="267"/>
            <ac:picMk id="5" creationId="{8B323C61-07CB-4396-90C0-EA0DEBA454B0}"/>
          </ac:picMkLst>
        </pc:picChg>
        <pc:picChg chg="del">
          <ac:chgData name="Peter Harlan" userId="a82bf2d862d389cf" providerId="LiveId" clId="{355D77A7-22E5-44D9-8886-432C5873043D}" dt="2018-11-26T08:06:29.956" v="1078" actId="478"/>
          <ac:picMkLst>
            <pc:docMk/>
            <pc:sldMk cId="3977685230" sldId="267"/>
            <ac:picMk id="8" creationId="{00000000-0000-0000-0000-000000000000}"/>
          </ac:picMkLst>
        </pc:picChg>
      </pc:sldChg>
      <pc:sldChg chg="modSp add">
        <pc:chgData name="Peter Harlan" userId="a82bf2d862d389cf" providerId="LiveId" clId="{355D77A7-22E5-44D9-8886-432C5873043D}" dt="2018-11-26T08:17:36.298" v="1683" actId="403"/>
        <pc:sldMkLst>
          <pc:docMk/>
          <pc:sldMk cId="3436916353" sldId="268"/>
        </pc:sldMkLst>
        <pc:spChg chg="mod">
          <ac:chgData name="Peter Harlan" userId="a82bf2d862d389cf" providerId="LiveId" clId="{355D77A7-22E5-44D9-8886-432C5873043D}" dt="2018-11-26T08:17:36.298" v="1683" actId="403"/>
          <ac:spMkLst>
            <pc:docMk/>
            <pc:sldMk cId="3436916353" sldId="268"/>
            <ac:spMk id="3" creationId="{00000000-0000-0000-0000-000000000000}"/>
          </ac:spMkLst>
        </pc:spChg>
      </pc:sldChg>
      <pc:sldChg chg="del">
        <pc:chgData name="Peter Harlan" userId="a82bf2d862d389cf" providerId="LiveId" clId="{355D77A7-22E5-44D9-8886-432C5873043D}" dt="2018-11-26T07:55:37.001" v="627" actId="2696"/>
        <pc:sldMkLst>
          <pc:docMk/>
          <pc:sldMk cId="387733516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eople.wku.edu/peter.harlan996/UFOGame.html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UFO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Peter Harlan &amp; Mary </a:t>
            </a:r>
            <a:r>
              <a:rPr lang="en-US" dirty="0" err="1"/>
              <a:t>Odenthal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848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(Languages and etc.)</a:t>
            </a:r>
          </a:p>
          <a:p>
            <a:r>
              <a:rPr lang="en-US" sz="2800" dirty="0"/>
              <a:t>Algorithm</a:t>
            </a:r>
          </a:p>
          <a:p>
            <a:r>
              <a:rPr lang="en-US" sz="2800" dirty="0"/>
              <a:t>Interface Design</a:t>
            </a:r>
          </a:p>
          <a:p>
            <a:r>
              <a:rPr lang="en-US" sz="2800" dirty="0"/>
              <a:t>Known Problems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57" y="1061062"/>
            <a:ext cx="4937710" cy="4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(language and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HTML</a:t>
            </a:r>
          </a:p>
          <a:p>
            <a:pPr lvl="1"/>
            <a:r>
              <a:rPr lang="en-US" sz="2400" dirty="0"/>
              <a:t>Content</a:t>
            </a:r>
          </a:p>
          <a:p>
            <a:r>
              <a:rPr lang="en-US" sz="2800" dirty="0"/>
              <a:t>CSS</a:t>
            </a:r>
          </a:p>
          <a:p>
            <a:pPr lvl="1"/>
            <a:r>
              <a:rPr lang="en-US" sz="2400" dirty="0"/>
              <a:t>Style </a:t>
            </a:r>
          </a:p>
          <a:p>
            <a:r>
              <a:rPr lang="en-US" sz="2800" dirty="0"/>
              <a:t>JavaScript</a:t>
            </a:r>
          </a:p>
          <a:p>
            <a:pPr lvl="1"/>
            <a:r>
              <a:rPr lang="en-US" sz="2400" dirty="0"/>
              <a:t>Function </a:t>
            </a:r>
          </a:p>
          <a:p>
            <a:r>
              <a:rPr lang="en-US" sz="2800" dirty="0"/>
              <a:t>JQuery</a:t>
            </a:r>
          </a:p>
          <a:p>
            <a:pPr lvl="1"/>
            <a:r>
              <a:rPr lang="en-US" sz="2400" dirty="0"/>
              <a:t>Function </a:t>
            </a:r>
          </a:p>
          <a:p>
            <a:r>
              <a:rPr lang="en-US" sz="2800" dirty="0"/>
              <a:t>Bootstrap </a:t>
            </a:r>
          </a:p>
          <a:p>
            <a:pPr lvl="1"/>
            <a:r>
              <a:rPr lang="en-US" sz="2400" dirty="0"/>
              <a:t>Function and style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18" y="1989001"/>
            <a:ext cx="5939481" cy="2249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76" y="4289034"/>
            <a:ext cx="2242282" cy="1883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01" y="4340672"/>
            <a:ext cx="1796116" cy="17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702552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Used a sprite sheet (sliding window to display explosion)</a:t>
            </a:r>
          </a:p>
          <a:p>
            <a:r>
              <a:rPr lang="en-US" sz="2400" dirty="0"/>
              <a:t>Grab x and y coordinates of mouse from listener and used atan2 to get degrees in radian </a:t>
            </a:r>
          </a:p>
          <a:p>
            <a:r>
              <a:rPr lang="en-US" sz="2400" dirty="0"/>
              <a:t>The generated degree used for cannon rotation. </a:t>
            </a:r>
          </a:p>
          <a:p>
            <a:r>
              <a:rPr lang="en-US" sz="2400" dirty="0" err="1"/>
              <a:t>GameArea</a:t>
            </a:r>
            <a:r>
              <a:rPr lang="en-US" sz="2400" dirty="0"/>
              <a:t> object with awake, clear, and stop functions</a:t>
            </a:r>
          </a:p>
          <a:p>
            <a:r>
              <a:rPr lang="en-US" sz="2400" dirty="0"/>
              <a:t>Components object for each of the element (holds x, y, x1, y1, image, etc.)</a:t>
            </a:r>
          </a:p>
          <a:p>
            <a:r>
              <a:rPr lang="en-US" sz="2400" dirty="0" err="1"/>
              <a:t>FixedUpdate</a:t>
            </a:r>
            <a:r>
              <a:rPr lang="en-US" sz="2400" dirty="0"/>
              <a:t>() – called every 60ms or .06 of a sec.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8B323C61-07CB-4396-90C0-EA0DEBA4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181" y="1598858"/>
            <a:ext cx="4050792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Awake:</a:t>
            </a:r>
          </a:p>
          <a:p>
            <a:pPr marL="274320" lvl="1" indent="0">
              <a:buNone/>
            </a:pPr>
            <a:r>
              <a:rPr lang="en-US" sz="2000" dirty="0"/>
              <a:t>Create/Initialize UI Elements</a:t>
            </a:r>
          </a:p>
          <a:p>
            <a:pPr marL="0" indent="0">
              <a:buNone/>
            </a:pPr>
            <a:r>
              <a:rPr lang="en-US" sz="2400" b="1" dirty="0"/>
              <a:t>Fixed Update:</a:t>
            </a:r>
            <a:endParaRPr lang="en-US" sz="2400" dirty="0"/>
          </a:p>
          <a:p>
            <a:pPr marL="274320" lvl="1" indent="0">
              <a:buNone/>
            </a:pPr>
            <a:r>
              <a:rPr lang="en-US" sz="2000" dirty="0"/>
              <a:t>If(collision)</a:t>
            </a:r>
          </a:p>
          <a:p>
            <a:pPr marL="274320" lvl="1" indent="0">
              <a:buNone/>
            </a:pPr>
            <a:r>
              <a:rPr lang="en-US" sz="2000" dirty="0"/>
              <a:t>	Update score and play collision animation</a:t>
            </a:r>
          </a:p>
          <a:p>
            <a:pPr marL="274320" lvl="1" indent="0">
              <a:buNone/>
            </a:pPr>
            <a:r>
              <a:rPr lang="en-US" sz="2000" dirty="0"/>
              <a:t>Update UI element positions</a:t>
            </a:r>
          </a:p>
          <a:p>
            <a:pPr marL="274320" lvl="1" indent="0">
              <a:buNone/>
            </a:pPr>
            <a:r>
              <a:rPr lang="en-US" sz="2000" dirty="0"/>
              <a:t>Draw the UI elements</a:t>
            </a:r>
          </a:p>
          <a:p>
            <a:pPr marL="0" lvl="1" indent="17463">
              <a:buNone/>
            </a:pPr>
            <a:r>
              <a:rPr lang="en-US" sz="2000" b="1" dirty="0"/>
              <a:t>Interrupts/Listeners</a:t>
            </a:r>
            <a:endParaRPr lang="en-US" sz="2000" dirty="0"/>
          </a:p>
          <a:p>
            <a:pPr marL="274320" lvl="1" indent="0">
              <a:buNone/>
            </a:pPr>
            <a:r>
              <a:rPr lang="en-US" sz="2000" dirty="0"/>
              <a:t>Mouse click to launch cannon ball</a:t>
            </a:r>
          </a:p>
          <a:p>
            <a:pPr marL="274320" lvl="1" indent="0">
              <a:buNone/>
            </a:pPr>
            <a:r>
              <a:rPr lang="en-US" sz="2000" dirty="0"/>
              <a:t>Mouse drag to change rotation of cannon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24" y="918250"/>
            <a:ext cx="4736592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777" y="2087303"/>
            <a:ext cx="6040491" cy="4272317"/>
          </a:xfrm>
        </p:spPr>
        <p:txBody>
          <a:bodyPr>
            <a:noAutofit/>
          </a:bodyPr>
          <a:lstStyle/>
          <a:p>
            <a:r>
              <a:rPr lang="en-US" sz="2800" dirty="0"/>
              <a:t>Bootstrap </a:t>
            </a:r>
          </a:p>
          <a:p>
            <a:pPr lvl="1"/>
            <a:r>
              <a:rPr lang="en-US" sz="2400" dirty="0"/>
              <a:t>Grid Layout (row and col classes)</a:t>
            </a:r>
          </a:p>
          <a:p>
            <a:pPr lvl="1"/>
            <a:r>
              <a:rPr lang="en-US" sz="2400" dirty="0"/>
              <a:t>Desk top responsiveness (scalability)</a:t>
            </a:r>
          </a:p>
          <a:p>
            <a:pPr lvl="1"/>
            <a:r>
              <a:rPr lang="en-US" sz="2400" dirty="0"/>
              <a:t>Modal </a:t>
            </a:r>
          </a:p>
          <a:p>
            <a:pPr lvl="1"/>
            <a:r>
              <a:rPr lang="en-US" sz="2400" dirty="0"/>
              <a:t>Align test class</a:t>
            </a:r>
          </a:p>
          <a:p>
            <a:pPr lvl="1"/>
            <a:r>
              <a:rPr lang="en-US" sz="2400" dirty="0"/>
              <a:t>Button color class (secondary and danger)</a:t>
            </a:r>
          </a:p>
          <a:p>
            <a:r>
              <a:rPr lang="en-US" sz="2800" dirty="0"/>
              <a:t>JQuery </a:t>
            </a:r>
          </a:p>
          <a:p>
            <a:pPr marL="548640" lvl="2" indent="0">
              <a:buNone/>
            </a:pPr>
            <a:r>
              <a:rPr lang="en-US" sz="2000" dirty="0"/>
              <a:t>Listen for clicks </a:t>
            </a:r>
          </a:p>
          <a:p>
            <a:pPr marL="548640" lvl="2" indent="0">
              <a:buNone/>
            </a:pPr>
            <a:r>
              <a:rPr lang="en-US" sz="2000" dirty="0"/>
              <a:t>Get components (shortens .</a:t>
            </a:r>
            <a:r>
              <a:rPr lang="en-US" sz="2000" dirty="0" err="1"/>
              <a:t>js</a:t>
            </a:r>
            <a:r>
              <a:rPr lang="en-US" sz="2000" dirty="0"/>
              <a:t> </a:t>
            </a:r>
            <a:r>
              <a:rPr lang="en-US" sz="2000" dirty="0" err="1"/>
              <a:t>getElementById</a:t>
            </a:r>
            <a:r>
              <a:rPr lang="en-US" sz="2000" dirty="0"/>
              <a:t>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68" y="1754581"/>
            <a:ext cx="2939690" cy="246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2" y="4383252"/>
            <a:ext cx="2163510" cy="20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Known</a:t>
            </a:r>
            <a:r>
              <a:rPr lang="en-US" sz="3200" dirty="0"/>
              <a:t> </a:t>
            </a:r>
            <a:r>
              <a:rPr lang="en-US" sz="3600" dirty="0"/>
              <a:t>Problems</a:t>
            </a:r>
            <a:endParaRPr lang="en-US" sz="3200" dirty="0"/>
          </a:p>
        </p:txBody>
      </p:sp>
      <p:pic>
        <p:nvPicPr>
          <p:cNvPr id="6" name="Picture 5" descr="A picture containing text, building, person&#10;&#10;Description generated with high confidence">
            <a:extLst>
              <a:ext uri="{FF2B5EF4-FFF2-40B4-BE49-F238E27FC236}">
                <a16:creationId xmlns:a16="http://schemas.microsoft.com/office/drawing/2014/main" id="{21A21C08-9E5E-4BB2-8516-BB1F0DE6F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225" b="9678"/>
          <a:stretch/>
        </p:blipFill>
        <p:spPr>
          <a:xfrm>
            <a:off x="732851" y="640080"/>
            <a:ext cx="6684564" cy="55881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2400" dirty="0"/>
              <a:t>Limitation/Unimplemented  Feature </a:t>
            </a:r>
          </a:p>
          <a:p>
            <a:pPr lvl="1"/>
            <a:r>
              <a:rPr lang="en-US" sz="2400" dirty="0"/>
              <a:t>Although the application scales on a desktop, it does not scale on a mobile device. Need more time with jQuery to address this issue. </a:t>
            </a:r>
          </a:p>
          <a:p>
            <a:pPr marL="27432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87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582C2-E4D2-4348-9A90-901BA6FD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3220" y="4790199"/>
            <a:ext cx="4615180" cy="66876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EBEB9678-F9CA-45AB-9145-61AE7AFFBE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725" r="584"/>
          <a:stretch/>
        </p:blipFill>
        <p:spPr>
          <a:xfrm>
            <a:off x="805848" y="1054100"/>
            <a:ext cx="5118302" cy="438267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0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 https://getbootstrap.com/&gt;</a:t>
            </a:r>
          </a:p>
          <a:p>
            <a:r>
              <a:rPr lang="en-US" dirty="0"/>
              <a:t>&lt; https://www.wku.edu/its/websites/&gt;</a:t>
            </a:r>
          </a:p>
          <a:p>
            <a:r>
              <a:rPr lang="en-US" dirty="0"/>
              <a:t>&lt; https://filezilla-project.org/&gt; </a:t>
            </a:r>
          </a:p>
          <a:p>
            <a:r>
              <a:rPr lang="en-US" dirty="0"/>
              <a:t>&lt;https://www.sublimetext.com/&gt;</a:t>
            </a:r>
          </a:p>
          <a:p>
            <a:r>
              <a:rPr lang="en-US" dirty="0"/>
              <a:t>&lt;https://www.w3schools.com/jquery/&gt;</a:t>
            </a:r>
          </a:p>
          <a:p>
            <a:r>
              <a:rPr lang="en-US" dirty="0"/>
              <a:t>&lt;https://www.kisspng.com/free/jquery.html&gt;</a:t>
            </a:r>
          </a:p>
          <a:p>
            <a:r>
              <a:rPr lang="en-US" dirty="0"/>
              <a:t>&lt;https://medium.com/the-mission/what-is-the-algorithm-for-success-8d820ce167b0&gt;</a:t>
            </a:r>
          </a:p>
          <a:p>
            <a:r>
              <a:rPr lang="en-US" dirty="0"/>
              <a:t>&lt;https://imgflip.com/memegenerator/Roll-Safe-Think-About-It&gt;</a:t>
            </a:r>
          </a:p>
          <a:p>
            <a:r>
              <a:rPr lang="en-US" dirty="0"/>
              <a:t>&lt;https://www.iconsdb.com/green-icons/checkmark-icon.html&gt;</a:t>
            </a:r>
          </a:p>
        </p:txBody>
      </p:sp>
    </p:spTree>
    <p:extLst>
      <p:ext uri="{BB962C8B-B14F-4D97-AF65-F5344CB8AC3E}">
        <p14:creationId xmlns:p14="http://schemas.microsoft.com/office/powerpoint/2010/main" val="2422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</TotalTime>
  <Words>315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UFO Showdown</vt:lpstr>
      <vt:lpstr>Outline</vt:lpstr>
      <vt:lpstr>Implementation (language and etc.)</vt:lpstr>
      <vt:lpstr>Implementation (cont.)</vt:lpstr>
      <vt:lpstr>Algorithm</vt:lpstr>
      <vt:lpstr>Interface Design</vt:lpstr>
      <vt:lpstr>Known Problems</vt:lpstr>
      <vt:lpstr>Demo</vt:lpstr>
      <vt:lpstr>References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Academic Technology</dc:creator>
  <cp:lastModifiedBy>Harlan, Peter, J</cp:lastModifiedBy>
  <cp:revision>11</cp:revision>
  <dcterms:created xsi:type="dcterms:W3CDTF">2018-09-17T04:09:33Z</dcterms:created>
  <dcterms:modified xsi:type="dcterms:W3CDTF">2018-11-26T08:18:40Z</dcterms:modified>
</cp:coreProperties>
</file>