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8" r:id="rId5"/>
    <p:sldId id="269" r:id="rId6"/>
    <p:sldId id="261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82bf2d862d389cf" providerId="LiveId" clId="{3D3E26D0-9530-49B6-80CD-AB52C340CBE3}"/>
    <pc:docChg chg="undo custSel addSld delSld modSld sldOrd">
      <pc:chgData name="" userId="a82bf2d862d389cf" providerId="LiveId" clId="{3D3E26D0-9530-49B6-80CD-AB52C340CBE3}" dt="2018-10-15T09:58:23.002" v="2603" actId="1076"/>
      <pc:docMkLst>
        <pc:docMk/>
      </pc:docMkLst>
      <pc:sldChg chg="modSp">
        <pc:chgData name="" userId="a82bf2d862d389cf" providerId="LiveId" clId="{3D3E26D0-9530-49B6-80CD-AB52C340CBE3}" dt="2018-10-15T07:45:25.839" v="9" actId="20577"/>
        <pc:sldMkLst>
          <pc:docMk/>
          <pc:sldMk cId="2450968135" sldId="256"/>
        </pc:sldMkLst>
        <pc:spChg chg="mod">
          <ac:chgData name="" userId="a82bf2d862d389cf" providerId="LiveId" clId="{3D3E26D0-9530-49B6-80CD-AB52C340CBE3}" dt="2018-10-15T07:45:25.839" v="9" actId="20577"/>
          <ac:spMkLst>
            <pc:docMk/>
            <pc:sldMk cId="2450968135" sldId="256"/>
            <ac:spMk id="2" creationId="{00000000-0000-0000-0000-000000000000}"/>
          </ac:spMkLst>
        </pc:spChg>
      </pc:sldChg>
      <pc:sldChg chg="modSp">
        <pc:chgData name="" userId="a82bf2d862d389cf" providerId="LiveId" clId="{3D3E26D0-9530-49B6-80CD-AB52C340CBE3}" dt="2018-10-15T08:31:01.518" v="1911" actId="20577"/>
        <pc:sldMkLst>
          <pc:docMk/>
          <pc:sldMk cId="1870346245" sldId="257"/>
        </pc:sldMkLst>
        <pc:spChg chg="mod">
          <ac:chgData name="" userId="a82bf2d862d389cf" providerId="LiveId" clId="{3D3E26D0-9530-49B6-80CD-AB52C340CBE3}" dt="2018-10-15T08:31:01.518" v="1911" actId="20577"/>
          <ac:spMkLst>
            <pc:docMk/>
            <pc:sldMk cId="1870346245" sldId="257"/>
            <ac:spMk id="3" creationId="{00000000-0000-0000-0000-000000000000}"/>
          </ac:spMkLst>
        </pc:spChg>
      </pc:sldChg>
      <pc:sldChg chg="addSp modSp">
        <pc:chgData name="" userId="a82bf2d862d389cf" providerId="LiveId" clId="{3D3E26D0-9530-49B6-80CD-AB52C340CBE3}" dt="2018-10-15T07:55:38.674" v="294" actId="20577"/>
        <pc:sldMkLst>
          <pc:docMk/>
          <pc:sldMk cId="2843271766" sldId="258"/>
        </pc:sldMkLst>
        <pc:spChg chg="mod">
          <ac:chgData name="" userId="a82bf2d862d389cf" providerId="LiveId" clId="{3D3E26D0-9530-49B6-80CD-AB52C340CBE3}" dt="2018-10-15T07:55:38.674" v="294" actId="20577"/>
          <ac:spMkLst>
            <pc:docMk/>
            <pc:sldMk cId="2843271766" sldId="258"/>
            <ac:spMk id="3" creationId="{00000000-0000-0000-0000-000000000000}"/>
          </ac:spMkLst>
        </pc:spChg>
        <pc:picChg chg="mod modCrop">
          <ac:chgData name="" userId="a82bf2d862d389cf" providerId="LiveId" clId="{3D3E26D0-9530-49B6-80CD-AB52C340CBE3}" dt="2018-10-15T07:55:17.123" v="259" actId="1076"/>
          <ac:picMkLst>
            <pc:docMk/>
            <pc:sldMk cId="2843271766" sldId="258"/>
            <ac:picMk id="4" creationId="{00000000-0000-0000-0000-000000000000}"/>
          </ac:picMkLst>
        </pc:picChg>
        <pc:picChg chg="mod">
          <ac:chgData name="" userId="a82bf2d862d389cf" providerId="LiveId" clId="{3D3E26D0-9530-49B6-80CD-AB52C340CBE3}" dt="2018-10-15T07:49:51.790" v="75" actId="1076"/>
          <ac:picMkLst>
            <pc:docMk/>
            <pc:sldMk cId="2843271766" sldId="258"/>
            <ac:picMk id="5" creationId="{00000000-0000-0000-0000-000000000000}"/>
          </ac:picMkLst>
        </pc:picChg>
        <pc:picChg chg="mod">
          <ac:chgData name="" userId="a82bf2d862d389cf" providerId="LiveId" clId="{3D3E26D0-9530-49B6-80CD-AB52C340CBE3}" dt="2018-10-15T07:55:14.958" v="258" actId="1076"/>
          <ac:picMkLst>
            <pc:docMk/>
            <pc:sldMk cId="2843271766" sldId="258"/>
            <ac:picMk id="6" creationId="{00000000-0000-0000-0000-000000000000}"/>
          </ac:picMkLst>
        </pc:picChg>
        <pc:picChg chg="add mod">
          <ac:chgData name="" userId="a82bf2d862d389cf" providerId="LiveId" clId="{3D3E26D0-9530-49B6-80CD-AB52C340CBE3}" dt="2018-10-15T07:54:01.692" v="143" actId="1076"/>
          <ac:picMkLst>
            <pc:docMk/>
            <pc:sldMk cId="2843271766" sldId="258"/>
            <ac:picMk id="8" creationId="{F308A9B5-21DB-4906-92E9-44DAE9FAC067}"/>
          </ac:picMkLst>
        </pc:picChg>
        <pc:picChg chg="add mod">
          <ac:chgData name="" userId="a82bf2d862d389cf" providerId="LiveId" clId="{3D3E26D0-9530-49B6-80CD-AB52C340CBE3}" dt="2018-10-15T07:53:48.085" v="138" actId="1076"/>
          <ac:picMkLst>
            <pc:docMk/>
            <pc:sldMk cId="2843271766" sldId="258"/>
            <ac:picMk id="10" creationId="{7B7F1360-BE0D-4802-8032-EF5E3B15D51B}"/>
          </ac:picMkLst>
        </pc:picChg>
        <pc:picChg chg="add mod">
          <ac:chgData name="" userId="a82bf2d862d389cf" providerId="LiveId" clId="{3D3E26D0-9530-49B6-80CD-AB52C340CBE3}" dt="2018-10-15T07:54:02.853" v="144" actId="1076"/>
          <ac:picMkLst>
            <pc:docMk/>
            <pc:sldMk cId="2843271766" sldId="258"/>
            <ac:picMk id="12" creationId="{CA79DEBE-EE84-4ACF-BA1F-5C3799DB8EF3}"/>
          </ac:picMkLst>
        </pc:picChg>
        <pc:picChg chg="add mod">
          <ac:chgData name="" userId="a82bf2d862d389cf" providerId="LiveId" clId="{3D3E26D0-9530-49B6-80CD-AB52C340CBE3}" dt="2018-10-15T07:54:17.855" v="148" actId="1076"/>
          <ac:picMkLst>
            <pc:docMk/>
            <pc:sldMk cId="2843271766" sldId="258"/>
            <ac:picMk id="14" creationId="{98EA73D2-35AA-4267-911F-1664A17A1724}"/>
          </ac:picMkLst>
        </pc:picChg>
      </pc:sldChg>
      <pc:sldChg chg="addSp delSp modSp mod setBg">
        <pc:chgData name="" userId="a82bf2d862d389cf" providerId="LiveId" clId="{3D3E26D0-9530-49B6-80CD-AB52C340CBE3}" dt="2018-10-15T08:47:23.082" v="2585" actId="27636"/>
        <pc:sldMkLst>
          <pc:docMk/>
          <pc:sldMk cId="2529872606" sldId="261"/>
        </pc:sldMkLst>
        <pc:spChg chg="mod">
          <ac:chgData name="" userId="a82bf2d862d389cf" providerId="LiveId" clId="{3D3E26D0-9530-49B6-80CD-AB52C340CBE3}" dt="2018-10-15T08:47:07.428" v="2574" actId="26606"/>
          <ac:spMkLst>
            <pc:docMk/>
            <pc:sldMk cId="2529872606" sldId="261"/>
            <ac:spMk id="2" creationId="{00000000-0000-0000-0000-000000000000}"/>
          </ac:spMkLst>
        </pc:spChg>
        <pc:spChg chg="mod ord">
          <ac:chgData name="" userId="a82bf2d862d389cf" providerId="LiveId" clId="{3D3E26D0-9530-49B6-80CD-AB52C340CBE3}" dt="2018-10-15T08:47:23.082" v="2585" actId="27636"/>
          <ac:spMkLst>
            <pc:docMk/>
            <pc:sldMk cId="2529872606" sldId="261"/>
            <ac:spMk id="3" creationId="{00000000-0000-0000-0000-000000000000}"/>
          </ac:spMkLst>
        </pc:spChg>
        <pc:spChg chg="add del mod">
          <ac:chgData name="" userId="a82bf2d862d389cf" providerId="LiveId" clId="{3D3E26D0-9530-49B6-80CD-AB52C340CBE3}" dt="2018-10-15T08:40:45.940" v="2487" actId="478"/>
          <ac:spMkLst>
            <pc:docMk/>
            <pc:sldMk cId="2529872606" sldId="261"/>
            <ac:spMk id="5" creationId="{5B930E8D-ABD0-407C-A284-A97471D09548}"/>
          </ac:spMkLst>
        </pc:spChg>
        <pc:spChg chg="add mod">
          <ac:chgData name="" userId="a82bf2d862d389cf" providerId="LiveId" clId="{3D3E26D0-9530-49B6-80CD-AB52C340CBE3}" dt="2018-10-15T08:41:01.443" v="2491" actId="164"/>
          <ac:spMkLst>
            <pc:docMk/>
            <pc:sldMk cId="2529872606" sldId="261"/>
            <ac:spMk id="8" creationId="{7D65288F-E208-4DB5-AB81-1BCBA238B64D}"/>
          </ac:spMkLst>
        </pc:spChg>
        <pc:spChg chg="add">
          <ac:chgData name="" userId="a82bf2d862d389cf" providerId="LiveId" clId="{3D3E26D0-9530-49B6-80CD-AB52C340CBE3}" dt="2018-10-15T08:47:07.428" v="2574" actId="26606"/>
          <ac:spMkLst>
            <pc:docMk/>
            <pc:sldMk cId="2529872606" sldId="261"/>
            <ac:spMk id="18" creationId="{F3AF35CD-DA30-4E34-B0F3-32C27766DA05}"/>
          </ac:spMkLst>
        </pc:spChg>
        <pc:grpChg chg="add del mod">
          <ac:chgData name="" userId="a82bf2d862d389cf" providerId="LiveId" clId="{3D3E26D0-9530-49B6-80CD-AB52C340CBE3}" dt="2018-10-15T08:44:03.946" v="2547" actId="478"/>
          <ac:grpSpMkLst>
            <pc:docMk/>
            <pc:sldMk cId="2529872606" sldId="261"/>
            <ac:grpSpMk id="9" creationId="{B5F5E854-C1AB-472E-BC09-53051F747445}"/>
          </ac:grpSpMkLst>
        </pc:grpChg>
        <pc:grpChg chg="add">
          <ac:chgData name="" userId="a82bf2d862d389cf" providerId="LiveId" clId="{3D3E26D0-9530-49B6-80CD-AB52C340CBE3}" dt="2018-10-15T08:47:07.428" v="2574" actId="26606"/>
          <ac:grpSpMkLst>
            <pc:docMk/>
            <pc:sldMk cId="2529872606" sldId="261"/>
            <ac:grpSpMk id="20" creationId="{BCFC42DC-2C46-47C4-BC61-530557385DBD}"/>
          </ac:grpSpMkLst>
        </pc:grpChg>
        <pc:picChg chg="del mod">
          <ac:chgData name="" userId="a82bf2d862d389cf" providerId="LiveId" clId="{3D3E26D0-9530-49B6-80CD-AB52C340CBE3}" dt="2018-10-15T08:39:41.501" v="2469" actId="478"/>
          <ac:picMkLst>
            <pc:docMk/>
            <pc:sldMk cId="2529872606" sldId="261"/>
            <ac:picMk id="4" creationId="{00000000-0000-0000-0000-000000000000}"/>
          </ac:picMkLst>
        </pc:picChg>
        <pc:picChg chg="add mod ord">
          <ac:chgData name="" userId="a82bf2d862d389cf" providerId="LiveId" clId="{3D3E26D0-9530-49B6-80CD-AB52C340CBE3}" dt="2018-10-15T08:41:01.443" v="2491" actId="164"/>
          <ac:picMkLst>
            <pc:docMk/>
            <pc:sldMk cId="2529872606" sldId="261"/>
            <ac:picMk id="7" creationId="{2076E34E-86CD-4EB8-AF3C-BDA00D0C8286}"/>
          </ac:picMkLst>
        </pc:picChg>
        <pc:picChg chg="add del mod modCrop">
          <ac:chgData name="" userId="a82bf2d862d389cf" providerId="LiveId" clId="{3D3E26D0-9530-49B6-80CD-AB52C340CBE3}" dt="2018-10-15T08:46:25.688" v="2565" actId="478"/>
          <ac:picMkLst>
            <pc:docMk/>
            <pc:sldMk cId="2529872606" sldId="261"/>
            <ac:picMk id="11" creationId="{66E6607A-6B42-4275-952D-DDBE2B14E6B2}"/>
          </ac:picMkLst>
        </pc:picChg>
        <pc:picChg chg="add mod modCrop">
          <ac:chgData name="" userId="a82bf2d862d389cf" providerId="LiveId" clId="{3D3E26D0-9530-49B6-80CD-AB52C340CBE3}" dt="2018-10-15T08:47:07.428" v="2574" actId="26606"/>
          <ac:picMkLst>
            <pc:docMk/>
            <pc:sldMk cId="2529872606" sldId="261"/>
            <ac:picMk id="13" creationId="{70C17D5A-400C-4E86-A92A-2CC48C7D636B}"/>
          </ac:picMkLst>
        </pc:picChg>
      </pc:sldChg>
      <pc:sldChg chg="addSp delSp modSp mod setBg">
        <pc:chgData name="" userId="a82bf2d862d389cf" providerId="LiveId" clId="{3D3E26D0-9530-49B6-80CD-AB52C340CBE3}" dt="2018-10-15T08:49:11.091" v="2588" actId="478"/>
        <pc:sldMkLst>
          <pc:docMk/>
          <pc:sldMk cId="2408028261" sldId="264"/>
        </pc:sldMkLst>
        <pc:spChg chg="mod">
          <ac:chgData name="" userId="a82bf2d862d389cf" providerId="LiveId" clId="{3D3E26D0-9530-49B6-80CD-AB52C340CBE3}" dt="2018-10-15T08:49:07.130" v="2587" actId="26606"/>
          <ac:spMkLst>
            <pc:docMk/>
            <pc:sldMk cId="2408028261" sldId="264"/>
            <ac:spMk id="2" creationId="{00000000-0000-0000-0000-000000000000}"/>
          </ac:spMkLst>
        </pc:spChg>
        <pc:spChg chg="del mod">
          <ac:chgData name="" userId="a82bf2d862d389cf" providerId="LiveId" clId="{3D3E26D0-9530-49B6-80CD-AB52C340CBE3}" dt="2018-10-15T08:49:11.091" v="2588" actId="478"/>
          <ac:spMkLst>
            <pc:docMk/>
            <pc:sldMk cId="2408028261" sldId="264"/>
            <ac:spMk id="3" creationId="{00000000-0000-0000-0000-000000000000}"/>
          </ac:spMkLst>
        </pc:spChg>
        <pc:spChg chg="add mod">
          <ac:chgData name="" userId="a82bf2d862d389cf" providerId="LiveId" clId="{3D3E26D0-9530-49B6-80CD-AB52C340CBE3}" dt="2018-10-15T08:49:11.091" v="2588" actId="478"/>
          <ac:spMkLst>
            <pc:docMk/>
            <pc:sldMk cId="2408028261" sldId="264"/>
            <ac:spMk id="6" creationId="{58B94BD8-F852-436B-B5B5-996084449CB8}"/>
          </ac:spMkLst>
        </pc:spChg>
        <pc:spChg chg="add">
          <ac:chgData name="" userId="a82bf2d862d389cf" providerId="LiveId" clId="{3D3E26D0-9530-49B6-80CD-AB52C340CBE3}" dt="2018-10-15T08:49:07.130" v="2587" actId="26606"/>
          <ac:spMkLst>
            <pc:docMk/>
            <pc:sldMk cId="2408028261" sldId="264"/>
            <ac:spMk id="8" creationId="{9A3D0CE2-91FF-49B3-A5D8-181E900D7501}"/>
          </ac:spMkLst>
        </pc:spChg>
        <pc:spChg chg="add">
          <ac:chgData name="" userId="a82bf2d862d389cf" providerId="LiveId" clId="{3D3E26D0-9530-49B6-80CD-AB52C340CBE3}" dt="2018-10-15T08:49:07.130" v="2587" actId="26606"/>
          <ac:spMkLst>
            <pc:docMk/>
            <pc:sldMk cId="2408028261" sldId="264"/>
            <ac:spMk id="10" creationId="{58AEBD96-C315-4F53-9D9E-0E20E993EBFA}"/>
          </ac:spMkLst>
        </pc:spChg>
        <pc:spChg chg="add">
          <ac:chgData name="" userId="a82bf2d862d389cf" providerId="LiveId" clId="{3D3E26D0-9530-49B6-80CD-AB52C340CBE3}" dt="2018-10-15T08:49:07.130" v="2587" actId="26606"/>
          <ac:spMkLst>
            <pc:docMk/>
            <pc:sldMk cId="2408028261" sldId="264"/>
            <ac:spMk id="12" creationId="{78916AAA-66F6-4DFA-88ED-7E27CF6B8DAD}"/>
          </ac:spMkLst>
        </pc:spChg>
        <pc:spChg chg="add">
          <ac:chgData name="" userId="a82bf2d862d389cf" providerId="LiveId" clId="{3D3E26D0-9530-49B6-80CD-AB52C340CBE3}" dt="2018-10-15T08:49:07.130" v="2587" actId="26606"/>
          <ac:spMkLst>
            <pc:docMk/>
            <pc:sldMk cId="2408028261" sldId="264"/>
            <ac:spMk id="18" creationId="{48FDEBDB-5859-4B9E-8810-2C5CFED093F3}"/>
          </ac:spMkLst>
        </pc:spChg>
        <pc:grpChg chg="add">
          <ac:chgData name="" userId="a82bf2d862d389cf" providerId="LiveId" clId="{3D3E26D0-9530-49B6-80CD-AB52C340CBE3}" dt="2018-10-15T08:49:07.130" v="2587" actId="26606"/>
          <ac:grpSpMkLst>
            <pc:docMk/>
            <pc:sldMk cId="2408028261" sldId="264"/>
            <ac:grpSpMk id="14" creationId="{A137D43F-BAD6-47F1-AA65-AEEA38A2FF30}"/>
          </ac:grpSpMkLst>
        </pc:grpChg>
        <pc:picChg chg="del">
          <ac:chgData name="" userId="a82bf2d862d389cf" providerId="LiveId" clId="{3D3E26D0-9530-49B6-80CD-AB52C340CBE3}" dt="2018-10-15T08:48:50.604" v="2586" actId="478"/>
          <ac:picMkLst>
            <pc:docMk/>
            <pc:sldMk cId="2408028261" sldId="264"/>
            <ac:picMk id="4" creationId="{00000000-0000-0000-0000-000000000000}"/>
          </ac:picMkLst>
        </pc:picChg>
        <pc:cxnChg chg="add">
          <ac:chgData name="" userId="a82bf2d862d389cf" providerId="LiveId" clId="{3D3E26D0-9530-49B6-80CD-AB52C340CBE3}" dt="2018-10-15T08:49:07.130" v="2587" actId="26606"/>
          <ac:cxnSpMkLst>
            <pc:docMk/>
            <pc:sldMk cId="2408028261" sldId="264"/>
            <ac:cxnSpMk id="20" creationId="{B1D1A340-723B-4014-B5FE-204F06273136}"/>
          </ac:cxnSpMkLst>
        </pc:cxnChg>
      </pc:sldChg>
      <pc:sldChg chg="modSp">
        <pc:chgData name="" userId="a82bf2d862d389cf" providerId="LiveId" clId="{3D3E26D0-9530-49B6-80CD-AB52C340CBE3}" dt="2018-10-15T08:44:00.821" v="2546" actId="1076"/>
        <pc:sldMkLst>
          <pc:docMk/>
          <pc:sldMk cId="242250864" sldId="266"/>
        </pc:sldMkLst>
        <pc:spChg chg="mod">
          <ac:chgData name="" userId="a82bf2d862d389cf" providerId="LiveId" clId="{3D3E26D0-9530-49B6-80CD-AB52C340CBE3}" dt="2018-10-15T08:44:00.821" v="2546" actId="1076"/>
          <ac:spMkLst>
            <pc:docMk/>
            <pc:sldMk cId="242250864" sldId="266"/>
            <ac:spMk id="3" creationId="{00000000-0000-0000-0000-000000000000}"/>
          </ac:spMkLst>
        </pc:spChg>
      </pc:sldChg>
      <pc:sldChg chg="addSp delSp modSp ord">
        <pc:chgData name="" userId="a82bf2d862d389cf" providerId="LiveId" clId="{3D3E26D0-9530-49B6-80CD-AB52C340CBE3}" dt="2018-10-15T08:29:38.317" v="1806" actId="1076"/>
        <pc:sldMkLst>
          <pc:docMk/>
          <pc:sldMk cId="3877335169" sldId="268"/>
        </pc:sldMkLst>
        <pc:spChg chg="mod">
          <ac:chgData name="" userId="a82bf2d862d389cf" providerId="LiveId" clId="{3D3E26D0-9530-49B6-80CD-AB52C340CBE3}" dt="2018-10-15T08:29:13.711" v="1798" actId="20577"/>
          <ac:spMkLst>
            <pc:docMk/>
            <pc:sldMk cId="3877335169" sldId="268"/>
            <ac:spMk id="2" creationId="{00000000-0000-0000-0000-000000000000}"/>
          </ac:spMkLst>
        </pc:spChg>
        <pc:spChg chg="mod">
          <ac:chgData name="" userId="a82bf2d862d389cf" providerId="LiveId" clId="{3D3E26D0-9530-49B6-80CD-AB52C340CBE3}" dt="2018-10-15T08:29:19.444" v="1800" actId="20577"/>
          <ac:spMkLst>
            <pc:docMk/>
            <pc:sldMk cId="3877335169" sldId="268"/>
            <ac:spMk id="3" creationId="{00000000-0000-0000-0000-000000000000}"/>
          </ac:spMkLst>
        </pc:spChg>
        <pc:picChg chg="add mod">
          <ac:chgData name="" userId="a82bf2d862d389cf" providerId="LiveId" clId="{3D3E26D0-9530-49B6-80CD-AB52C340CBE3}" dt="2018-10-15T08:29:38.317" v="1806" actId="1076"/>
          <ac:picMkLst>
            <pc:docMk/>
            <pc:sldMk cId="3877335169" sldId="268"/>
            <ac:picMk id="5" creationId="{6E275968-1500-45A6-86CB-F9F48DB1585B}"/>
          </ac:picMkLst>
        </pc:picChg>
        <pc:picChg chg="del">
          <ac:chgData name="" userId="a82bf2d862d389cf" providerId="LiveId" clId="{3D3E26D0-9530-49B6-80CD-AB52C340CBE3}" dt="2018-10-15T08:29:15.736" v="1799" actId="478"/>
          <ac:picMkLst>
            <pc:docMk/>
            <pc:sldMk cId="3877335169" sldId="268"/>
            <ac:picMk id="7" creationId="{00000000-0000-0000-0000-000000000000}"/>
          </ac:picMkLst>
        </pc:picChg>
      </pc:sldChg>
      <pc:sldChg chg="addSp delSp add">
        <pc:chgData name="" userId="a82bf2d862d389cf" providerId="LiveId" clId="{3D3E26D0-9530-49B6-80CD-AB52C340CBE3}" dt="2018-10-15T08:49:58.147" v="2592" actId="1076"/>
        <pc:sldMkLst>
          <pc:docMk/>
          <pc:sldMk cId="2872597440" sldId="269"/>
        </pc:sldMkLst>
        <pc:picChg chg="add">
          <ac:chgData name="" userId="a82bf2d862d389cf" providerId="LiveId" clId="{3D3E26D0-9530-49B6-80CD-AB52C340CBE3}" dt="2018-10-15T08:49:58.147" v="2592" actId="1076"/>
          <ac:picMkLst>
            <pc:docMk/>
            <pc:sldMk cId="2872597440" sldId="269"/>
            <ac:picMk id="5" creationId="{539B01BC-7E4C-4A6A-9C61-3675EDB054D1}"/>
          </ac:picMkLst>
        </pc:picChg>
        <pc:picChg chg="del">
          <ac:chgData name="" userId="a82bf2d862d389cf" providerId="LiveId" clId="{3D3E26D0-9530-49B6-80CD-AB52C340CBE3}" dt="2018-10-15T08:49:57.854" v="2591" actId="478"/>
          <ac:picMkLst>
            <pc:docMk/>
            <pc:sldMk cId="2872597440" sldId="269"/>
            <ac:picMk id="7" creationId="{00000000-0000-0000-0000-000000000000}"/>
          </ac:picMkLst>
        </pc:picChg>
      </pc:sldChg>
    </pc:docChg>
  </pc:docChgLst>
  <pc:docChgLst>
    <pc:chgData userId="a82bf2d862d389cf" providerId="LiveId" clId="{09128F19-E640-4E27-89C3-8C062D63F330}"/>
    <pc:docChg chg="custSel modSld">
      <pc:chgData name="" userId="a82bf2d862d389cf" providerId="LiveId" clId="{09128F19-E640-4E27-89C3-8C062D63F330}" dt="2018-10-31T16:27:23.597" v="59" actId="6549"/>
      <pc:docMkLst>
        <pc:docMk/>
      </pc:docMkLst>
      <pc:sldChg chg="modSp">
        <pc:chgData name="" userId="a82bf2d862d389cf" providerId="LiveId" clId="{09128F19-E640-4E27-89C3-8C062D63F330}" dt="2018-10-31T16:24:53.114" v="5" actId="20577"/>
        <pc:sldMkLst>
          <pc:docMk/>
          <pc:sldMk cId="2450968135" sldId="256"/>
        </pc:sldMkLst>
        <pc:spChg chg="mod">
          <ac:chgData name="" userId="a82bf2d862d389cf" providerId="LiveId" clId="{09128F19-E640-4E27-89C3-8C062D63F330}" dt="2018-10-31T16:24:53.114" v="5" actId="20577"/>
          <ac:spMkLst>
            <pc:docMk/>
            <pc:sldMk cId="2450968135" sldId="256"/>
            <ac:spMk id="2" creationId="{00000000-0000-0000-0000-000000000000}"/>
          </ac:spMkLst>
        </pc:spChg>
      </pc:sldChg>
      <pc:sldChg chg="addSp delSp modSp mod setBg">
        <pc:chgData name="" userId="a82bf2d862d389cf" providerId="LiveId" clId="{09128F19-E640-4E27-89C3-8C062D63F330}" dt="2018-10-31T16:27:15.407" v="57" actId="1076"/>
        <pc:sldMkLst>
          <pc:docMk/>
          <pc:sldMk cId="2843271766" sldId="258"/>
        </pc:sldMkLst>
        <pc:spChg chg="mod">
          <ac:chgData name="" userId="a82bf2d862d389cf" providerId="LiveId" clId="{09128F19-E640-4E27-89C3-8C062D63F330}" dt="2018-10-31T16:26:04.434" v="40" actId="26606"/>
          <ac:spMkLst>
            <pc:docMk/>
            <pc:sldMk cId="2843271766" sldId="258"/>
            <ac:spMk id="2" creationId="{00000000-0000-0000-0000-000000000000}"/>
          </ac:spMkLst>
        </pc:spChg>
        <pc:spChg chg="del mod">
          <ac:chgData name="" userId="a82bf2d862d389cf" providerId="LiveId" clId="{09128F19-E640-4E27-89C3-8C062D63F330}" dt="2018-10-31T16:26:32.249" v="46" actId="1076"/>
          <ac:spMkLst>
            <pc:docMk/>
            <pc:sldMk cId="2843271766" sldId="258"/>
            <ac:spMk id="3" creationId="{00000000-0000-0000-0000-000000000000}"/>
          </ac:spMkLst>
        </pc:spChg>
        <pc:picChg chg="del">
          <ac:chgData name="" userId="a82bf2d862d389cf" providerId="LiveId" clId="{09128F19-E640-4E27-89C3-8C062D63F330}" dt="2018-10-31T16:25:03.983" v="7" actId="478"/>
          <ac:picMkLst>
            <pc:docMk/>
            <pc:sldMk cId="2843271766" sldId="258"/>
            <ac:picMk id="4" creationId="{00000000-0000-0000-0000-000000000000}"/>
          </ac:picMkLst>
        </pc:picChg>
        <pc:picChg chg="del">
          <ac:chgData name="" userId="a82bf2d862d389cf" providerId="LiveId" clId="{09128F19-E640-4E27-89C3-8C062D63F330}" dt="2018-10-31T16:25:06.663" v="9" actId="478"/>
          <ac:picMkLst>
            <pc:docMk/>
            <pc:sldMk cId="2843271766" sldId="258"/>
            <ac:picMk id="5" creationId="{00000000-0000-0000-0000-000000000000}"/>
          </ac:picMkLst>
        </pc:picChg>
        <pc:picChg chg="del">
          <ac:chgData name="" userId="a82bf2d862d389cf" providerId="LiveId" clId="{09128F19-E640-4E27-89C3-8C062D63F330}" dt="2018-10-31T16:25:01.954" v="6" actId="478"/>
          <ac:picMkLst>
            <pc:docMk/>
            <pc:sldMk cId="2843271766" sldId="258"/>
            <ac:picMk id="6" creationId="{00000000-0000-0000-0000-000000000000}"/>
          </ac:picMkLst>
        </pc:picChg>
        <pc:picChg chg="del">
          <ac:chgData name="" userId="a82bf2d862d389cf" providerId="LiveId" clId="{09128F19-E640-4E27-89C3-8C062D63F330}" dt="2018-10-31T16:25:08.891" v="11" actId="478"/>
          <ac:picMkLst>
            <pc:docMk/>
            <pc:sldMk cId="2843271766" sldId="258"/>
            <ac:picMk id="8" creationId="{F308A9B5-21DB-4906-92E9-44DAE9FAC067}"/>
          </ac:picMkLst>
        </pc:picChg>
        <pc:picChg chg="add del mod">
          <ac:chgData name="" userId="a82bf2d862d389cf" providerId="LiveId" clId="{09128F19-E640-4E27-89C3-8C062D63F330}" dt="2018-10-31T16:26:09.588" v="45" actId="478"/>
          <ac:picMkLst>
            <pc:docMk/>
            <pc:sldMk cId="2843271766" sldId="258"/>
            <ac:picMk id="9" creationId="{8109CD14-F034-4CD4-8CBD-C982F5766248}"/>
          </ac:picMkLst>
        </pc:picChg>
        <pc:picChg chg="del">
          <ac:chgData name="" userId="a82bf2d862d389cf" providerId="LiveId" clId="{09128F19-E640-4E27-89C3-8C062D63F330}" dt="2018-10-31T16:25:04.979" v="8" actId="478"/>
          <ac:picMkLst>
            <pc:docMk/>
            <pc:sldMk cId="2843271766" sldId="258"/>
            <ac:picMk id="10" creationId="{7B7F1360-BE0D-4802-8032-EF5E3B15D51B}"/>
          </ac:picMkLst>
        </pc:picChg>
        <pc:picChg chg="del">
          <ac:chgData name="" userId="a82bf2d862d389cf" providerId="LiveId" clId="{09128F19-E640-4E27-89C3-8C062D63F330}" dt="2018-10-31T16:25:01.954" v="6" actId="478"/>
          <ac:picMkLst>
            <pc:docMk/>
            <pc:sldMk cId="2843271766" sldId="258"/>
            <ac:picMk id="12" creationId="{CA79DEBE-EE84-4ACF-BA1F-5C3799DB8EF3}"/>
          </ac:picMkLst>
        </pc:picChg>
        <pc:picChg chg="add mod">
          <ac:chgData name="" userId="a82bf2d862d389cf" providerId="LiveId" clId="{09128F19-E640-4E27-89C3-8C062D63F330}" dt="2018-10-31T16:27:13.552" v="56" actId="1076"/>
          <ac:picMkLst>
            <pc:docMk/>
            <pc:sldMk cId="2843271766" sldId="258"/>
            <ac:picMk id="13" creationId="{3668367F-9873-4DC6-A9E5-2E29C4313767}"/>
          </ac:picMkLst>
        </pc:picChg>
        <pc:picChg chg="del">
          <ac:chgData name="" userId="a82bf2d862d389cf" providerId="LiveId" clId="{09128F19-E640-4E27-89C3-8C062D63F330}" dt="2018-10-31T16:25:07.754" v="10" actId="478"/>
          <ac:picMkLst>
            <pc:docMk/>
            <pc:sldMk cId="2843271766" sldId="258"/>
            <ac:picMk id="14" creationId="{98EA73D2-35AA-4267-911F-1664A17A1724}"/>
          </ac:picMkLst>
        </pc:picChg>
        <pc:picChg chg="add mod">
          <ac:chgData name="" userId="a82bf2d862d389cf" providerId="LiveId" clId="{09128F19-E640-4E27-89C3-8C062D63F330}" dt="2018-10-31T16:27:15.407" v="57" actId="1076"/>
          <ac:picMkLst>
            <pc:docMk/>
            <pc:sldMk cId="2843271766" sldId="258"/>
            <ac:picMk id="16" creationId="{CE7F9350-58EA-45F2-8BC6-7178B1729448}"/>
          </ac:picMkLst>
        </pc:picChg>
      </pc:sldChg>
      <pc:sldChg chg="delSp">
        <pc:chgData name="" userId="a82bf2d862d389cf" providerId="LiveId" clId="{09128F19-E640-4E27-89C3-8C062D63F330}" dt="2018-10-31T16:27:20.472" v="58" actId="478"/>
        <pc:sldMkLst>
          <pc:docMk/>
          <pc:sldMk cId="3877335169" sldId="268"/>
        </pc:sldMkLst>
        <pc:picChg chg="del">
          <ac:chgData name="" userId="a82bf2d862d389cf" providerId="LiveId" clId="{09128F19-E640-4E27-89C3-8C062D63F330}" dt="2018-10-31T16:27:20.472" v="58" actId="478"/>
          <ac:picMkLst>
            <pc:docMk/>
            <pc:sldMk cId="3877335169" sldId="268"/>
            <ac:picMk id="5" creationId="{6E275968-1500-45A6-86CB-F9F48DB1585B}"/>
          </ac:picMkLst>
        </pc:picChg>
      </pc:sldChg>
    </pc:docChg>
  </pc:docChgLst>
  <pc:docChgLst>
    <pc:chgData userId="a82bf2d862d389cf" providerId="LiveId" clId="{BC62891F-3C76-4A6E-91D7-8A79572ED634}"/>
    <pc:docChg chg="delSld">
      <pc:chgData name="" userId="a82bf2d862d389cf" providerId="LiveId" clId="{BC62891F-3C76-4A6E-91D7-8A79572ED634}" dt="2018-10-21T04:01:40.007" v="0" actId="2696"/>
      <pc:docMkLst>
        <pc:docMk/>
      </pc:docMkLst>
    </pc:docChg>
  </pc:docChgLst>
  <pc:docChgLst>
    <pc:chgData name="Peter Harlan" userId="a82bf2d862d389cf" providerId="LiveId" clId="{09128F19-E640-4E27-89C3-8C062D63F330}"/>
    <pc:docChg chg="undo custSel delSld modSld">
      <pc:chgData name="Peter Harlan" userId="a82bf2d862d389cf" providerId="LiveId" clId="{09128F19-E640-4E27-89C3-8C062D63F330}" dt="2018-11-02T16:35:51.389" v="999" actId="403"/>
      <pc:docMkLst>
        <pc:docMk/>
      </pc:docMkLst>
      <pc:sldChg chg="modSp">
        <pc:chgData name="Peter Harlan" userId="a82bf2d862d389cf" providerId="LiveId" clId="{09128F19-E640-4E27-89C3-8C062D63F330}" dt="2018-11-02T16:14:49.192" v="11" actId="20577"/>
        <pc:sldMkLst>
          <pc:docMk/>
          <pc:sldMk cId="1870346245" sldId="257"/>
        </pc:sldMkLst>
        <pc:spChg chg="mod">
          <ac:chgData name="Peter Harlan" userId="a82bf2d862d389cf" providerId="LiveId" clId="{09128F19-E640-4E27-89C3-8C062D63F330}" dt="2018-11-02T16:14:49.192" v="11" actId="20577"/>
          <ac:spMkLst>
            <pc:docMk/>
            <pc:sldMk cId="1870346245" sldId="257"/>
            <ac:spMk id="3" creationId="{00000000-0000-0000-0000-000000000000}"/>
          </ac:spMkLst>
        </pc:spChg>
      </pc:sldChg>
      <pc:sldChg chg="addSp delSp modSp">
        <pc:chgData name="Peter Harlan" userId="a82bf2d862d389cf" providerId="LiveId" clId="{09128F19-E640-4E27-89C3-8C062D63F330}" dt="2018-11-02T16:35:51.389" v="999" actId="403"/>
        <pc:sldMkLst>
          <pc:docMk/>
          <pc:sldMk cId="2529872606" sldId="261"/>
        </pc:sldMkLst>
        <pc:spChg chg="mod ord">
          <ac:chgData name="Peter Harlan" userId="a82bf2d862d389cf" providerId="LiveId" clId="{09128F19-E640-4E27-89C3-8C062D63F330}" dt="2018-11-02T16:35:51.389" v="999" actId="403"/>
          <ac:spMkLst>
            <pc:docMk/>
            <pc:sldMk cId="2529872606" sldId="261"/>
            <ac:spMk id="3" creationId="{00000000-0000-0000-0000-000000000000}"/>
          </ac:spMkLst>
        </pc:spChg>
        <pc:spChg chg="del">
          <ac:chgData name="Peter Harlan" userId="a82bf2d862d389cf" providerId="LiveId" clId="{09128F19-E640-4E27-89C3-8C062D63F330}" dt="2018-11-02T16:35:42.439" v="995" actId="26606"/>
          <ac:spMkLst>
            <pc:docMk/>
            <pc:sldMk cId="2529872606" sldId="261"/>
            <ac:spMk id="18" creationId="{F3AF35CD-DA30-4E34-B0F3-32C27766DA05}"/>
          </ac:spMkLst>
        </pc:spChg>
        <pc:spChg chg="add">
          <ac:chgData name="Peter Harlan" userId="a82bf2d862d389cf" providerId="LiveId" clId="{09128F19-E640-4E27-89C3-8C062D63F330}" dt="2018-11-02T16:35:42.439" v="995" actId="26606"/>
          <ac:spMkLst>
            <pc:docMk/>
            <pc:sldMk cId="2529872606" sldId="261"/>
            <ac:spMk id="27" creationId="{F3AF35CD-DA30-4E34-B0F3-32C27766DA05}"/>
          </ac:spMkLst>
        </pc:spChg>
        <pc:grpChg chg="del">
          <ac:chgData name="Peter Harlan" userId="a82bf2d862d389cf" providerId="LiveId" clId="{09128F19-E640-4E27-89C3-8C062D63F330}" dt="2018-11-02T16:35:42.439" v="995" actId="26606"/>
          <ac:grpSpMkLst>
            <pc:docMk/>
            <pc:sldMk cId="2529872606" sldId="261"/>
            <ac:grpSpMk id="20" creationId="{BCFC42DC-2C46-47C4-BC61-530557385DBD}"/>
          </ac:grpSpMkLst>
        </pc:grpChg>
        <pc:grpChg chg="add">
          <ac:chgData name="Peter Harlan" userId="a82bf2d862d389cf" providerId="LiveId" clId="{09128F19-E640-4E27-89C3-8C062D63F330}" dt="2018-11-02T16:35:42.439" v="995" actId="26606"/>
          <ac:grpSpMkLst>
            <pc:docMk/>
            <pc:sldMk cId="2529872606" sldId="261"/>
            <ac:grpSpMk id="29" creationId="{BCFC42DC-2C46-47C4-BC61-530557385DBD}"/>
          </ac:grpSpMkLst>
        </pc:grpChg>
        <pc:picChg chg="add del mod">
          <ac:chgData name="Peter Harlan" userId="a82bf2d862d389cf" providerId="LiveId" clId="{09128F19-E640-4E27-89C3-8C062D63F330}" dt="2018-11-02T16:34:12.015" v="973" actId="478"/>
          <ac:picMkLst>
            <pc:docMk/>
            <pc:sldMk cId="2529872606" sldId="261"/>
            <ac:picMk id="5" creationId="{A9AD3482-9E45-411D-A1AC-367D3A3CBB5F}"/>
          </ac:picMkLst>
        </pc:picChg>
        <pc:picChg chg="add del mod modCrop">
          <ac:chgData name="Peter Harlan" userId="a82bf2d862d389cf" providerId="LiveId" clId="{09128F19-E640-4E27-89C3-8C062D63F330}" dt="2018-11-02T16:34:42.251" v="983" actId="478"/>
          <ac:picMkLst>
            <pc:docMk/>
            <pc:sldMk cId="2529872606" sldId="261"/>
            <ac:picMk id="7" creationId="{FE00E53A-C747-4279-8799-1B9B90F95D43}"/>
          </ac:picMkLst>
        </pc:picChg>
        <pc:picChg chg="add mod modCrop">
          <ac:chgData name="Peter Harlan" userId="a82bf2d862d389cf" providerId="LiveId" clId="{09128F19-E640-4E27-89C3-8C062D63F330}" dt="2018-11-02T16:35:42.439" v="995" actId="26606"/>
          <ac:picMkLst>
            <pc:docMk/>
            <pc:sldMk cId="2529872606" sldId="261"/>
            <ac:picMk id="9" creationId="{8F902D13-3AD1-4693-AFA9-C9EBBB6957B0}"/>
          </ac:picMkLst>
        </pc:picChg>
        <pc:picChg chg="del">
          <ac:chgData name="Peter Harlan" userId="a82bf2d862d389cf" providerId="LiveId" clId="{09128F19-E640-4E27-89C3-8C062D63F330}" dt="2018-11-02T16:30:35.293" v="966" actId="478"/>
          <ac:picMkLst>
            <pc:docMk/>
            <pc:sldMk cId="2529872606" sldId="261"/>
            <ac:picMk id="13" creationId="{70C17D5A-400C-4E86-A92A-2CC48C7D636B}"/>
          </ac:picMkLst>
        </pc:picChg>
      </pc:sldChg>
      <pc:sldChg chg="modSp">
        <pc:chgData name="Peter Harlan" userId="a82bf2d862d389cf" providerId="LiveId" clId="{09128F19-E640-4E27-89C3-8C062D63F330}" dt="2018-11-02T16:23:02.471" v="965" actId="20577"/>
        <pc:sldMkLst>
          <pc:docMk/>
          <pc:sldMk cId="242250864" sldId="266"/>
        </pc:sldMkLst>
        <pc:spChg chg="mod">
          <ac:chgData name="Peter Harlan" userId="a82bf2d862d389cf" providerId="LiveId" clId="{09128F19-E640-4E27-89C3-8C062D63F330}" dt="2018-11-02T16:23:02.471" v="965" actId="20577"/>
          <ac:spMkLst>
            <pc:docMk/>
            <pc:sldMk cId="242250864" sldId="266"/>
            <ac:spMk id="3" creationId="{00000000-0000-0000-0000-000000000000}"/>
          </ac:spMkLst>
        </pc:spChg>
      </pc:sldChg>
      <pc:sldChg chg="addSp modSp">
        <pc:chgData name="Peter Harlan" userId="a82bf2d862d389cf" providerId="LiveId" clId="{09128F19-E640-4E27-89C3-8C062D63F330}" dt="2018-11-02T16:17:23.102" v="323" actId="20577"/>
        <pc:sldMkLst>
          <pc:docMk/>
          <pc:sldMk cId="3877335169" sldId="268"/>
        </pc:sldMkLst>
        <pc:spChg chg="mod">
          <ac:chgData name="Peter Harlan" userId="a82bf2d862d389cf" providerId="LiveId" clId="{09128F19-E640-4E27-89C3-8C062D63F330}" dt="2018-11-02T16:17:23.102" v="323" actId="20577"/>
          <ac:spMkLst>
            <pc:docMk/>
            <pc:sldMk cId="3877335169" sldId="268"/>
            <ac:spMk id="2" creationId="{00000000-0000-0000-0000-000000000000}"/>
          </ac:spMkLst>
        </pc:spChg>
        <pc:spChg chg="mod">
          <ac:chgData name="Peter Harlan" userId="a82bf2d862d389cf" providerId="LiveId" clId="{09128F19-E640-4E27-89C3-8C062D63F330}" dt="2018-11-02T16:16:59.717" v="306" actId="404"/>
          <ac:spMkLst>
            <pc:docMk/>
            <pc:sldMk cId="3877335169" sldId="268"/>
            <ac:spMk id="3" creationId="{00000000-0000-0000-0000-000000000000}"/>
          </ac:spMkLst>
        </pc:spChg>
        <pc:picChg chg="add mod">
          <ac:chgData name="Peter Harlan" userId="a82bf2d862d389cf" providerId="LiveId" clId="{09128F19-E640-4E27-89C3-8C062D63F330}" dt="2018-11-02T16:13:09.309" v="2" actId="1076"/>
          <ac:picMkLst>
            <pc:docMk/>
            <pc:sldMk cId="3877335169" sldId="268"/>
            <ac:picMk id="4" creationId="{27C79E20-7417-494B-94AD-8AF84BB898E5}"/>
          </ac:picMkLst>
        </pc:picChg>
      </pc:sldChg>
      <pc:sldChg chg="modSp">
        <pc:chgData name="Peter Harlan" userId="a82bf2d862d389cf" providerId="LiveId" clId="{09128F19-E640-4E27-89C3-8C062D63F330}" dt="2018-11-02T16:21:06.322" v="836" actId="20577"/>
        <pc:sldMkLst>
          <pc:docMk/>
          <pc:sldMk cId="2872597440" sldId="269"/>
        </pc:sldMkLst>
        <pc:spChg chg="mod">
          <ac:chgData name="Peter Harlan" userId="a82bf2d862d389cf" providerId="LiveId" clId="{09128F19-E640-4E27-89C3-8C062D63F330}" dt="2018-11-02T16:21:06.322" v="836" actId="20577"/>
          <ac:spMkLst>
            <pc:docMk/>
            <pc:sldMk cId="2872597440" sldId="269"/>
            <ac:spMk id="3" creationId="{00000000-0000-0000-0000-000000000000}"/>
          </ac:spMkLst>
        </pc:spChg>
        <pc:picChg chg="mod">
          <ac:chgData name="Peter Harlan" userId="a82bf2d862d389cf" providerId="LiveId" clId="{09128F19-E640-4E27-89C3-8C062D63F330}" dt="2018-11-02T16:19:20.418" v="610" actId="1076"/>
          <ac:picMkLst>
            <pc:docMk/>
            <pc:sldMk cId="2872597440" sldId="269"/>
            <ac:picMk id="5" creationId="{539B01BC-7E4C-4A6A-9C61-3675EDB054D1}"/>
          </ac:picMkLst>
        </pc:picChg>
      </pc:sldChg>
    </pc:docChg>
  </pc:docChgLst>
  <pc:docChgLst>
    <pc:chgData name="Peter Harlan" userId="a82bf2d862d389cf" providerId="LiveId" clId="{355D77A7-22E5-44D9-8886-432C5873043D}"/>
    <pc:docChg chg="undo custSel modSld">
      <pc:chgData name="Peter Harlan" userId="a82bf2d862d389cf" providerId="LiveId" clId="{355D77A7-22E5-44D9-8886-432C5873043D}" dt="2018-11-26T07:37:37.378" v="20" actId="20577"/>
      <pc:docMkLst>
        <pc:docMk/>
      </pc:docMkLst>
      <pc:sldChg chg="modSp">
        <pc:chgData name="Peter Harlan" userId="a82bf2d862d389cf" providerId="LiveId" clId="{355D77A7-22E5-44D9-8886-432C5873043D}" dt="2018-11-26T07:37:37.378" v="20" actId="20577"/>
        <pc:sldMkLst>
          <pc:docMk/>
          <pc:sldMk cId="2450968135" sldId="256"/>
        </pc:sldMkLst>
        <pc:spChg chg="mod">
          <ac:chgData name="Peter Harlan" userId="a82bf2d862d389cf" providerId="LiveId" clId="{355D77A7-22E5-44D9-8886-432C5873043D}" dt="2018-11-26T07:37:37.378" v="20" actId="20577"/>
          <ac:spMkLst>
            <pc:docMk/>
            <pc:sldMk cId="2450968135" sldId="256"/>
            <ac:spMk id="2" creationId="{00000000-0000-0000-0000-000000000000}"/>
          </ac:spMkLst>
        </pc:spChg>
      </pc:sldChg>
      <pc:sldChg chg="addSp delSp modSp">
        <pc:chgData name="Peter Harlan" userId="a82bf2d862d389cf" providerId="LiveId" clId="{355D77A7-22E5-44D9-8886-432C5873043D}" dt="2018-11-12T16:29:15.834" v="14" actId="20577"/>
        <pc:sldMkLst>
          <pc:docMk/>
          <pc:sldMk cId="242250864" sldId="266"/>
        </pc:sldMkLst>
        <pc:spChg chg="mod">
          <ac:chgData name="Peter Harlan" userId="a82bf2d862d389cf" providerId="LiveId" clId="{355D77A7-22E5-44D9-8886-432C5873043D}" dt="2018-11-12T16:29:15.834" v="14" actId="20577"/>
          <ac:spMkLst>
            <pc:docMk/>
            <pc:sldMk cId="242250864" sldId="266"/>
            <ac:spMk id="3" creationId="{00000000-0000-0000-0000-000000000000}"/>
          </ac:spMkLst>
        </pc:spChg>
        <pc:graphicFrameChg chg="add del mod">
          <ac:chgData name="Peter Harlan" userId="a82bf2d862d389cf" providerId="LiveId" clId="{355D77A7-22E5-44D9-8886-432C5873043D}" dt="2018-11-12T16:25:39.294" v="5" actId="478"/>
          <ac:graphicFrameMkLst>
            <pc:docMk/>
            <pc:sldMk cId="242250864" sldId="266"/>
            <ac:graphicFrameMk id="4" creationId="{C9E39863-1F97-40B9-BD64-ADECF54F334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11/26/2018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UFO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Peter Harlan</a:t>
            </a:r>
          </a:p>
        </p:txBody>
      </p:sp>
    </p:spTree>
    <p:extLst>
      <p:ext uri="{BB962C8B-B14F-4D97-AF65-F5344CB8AC3E}">
        <p14:creationId xmlns:p14="http://schemas.microsoft.com/office/powerpoint/2010/main" val="245096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678489" cy="4050792"/>
          </a:xfrm>
        </p:spPr>
        <p:txBody>
          <a:bodyPr>
            <a:normAutofit/>
          </a:bodyPr>
          <a:lstStyle/>
          <a:p>
            <a:r>
              <a:rPr lang="en-US" sz="2800" dirty="0"/>
              <a:t>Implementation (Languages and etc.)</a:t>
            </a:r>
          </a:p>
          <a:p>
            <a:r>
              <a:rPr lang="en-US" sz="2800" dirty="0"/>
              <a:t>UI Design</a:t>
            </a:r>
          </a:p>
          <a:p>
            <a:r>
              <a:rPr lang="en-US" sz="2800" dirty="0"/>
              <a:t>Main Interface</a:t>
            </a:r>
          </a:p>
          <a:p>
            <a:r>
              <a:rPr lang="en-US" sz="2800" dirty="0"/>
              <a:t>Algorithms</a:t>
            </a:r>
          </a:p>
          <a:p>
            <a:r>
              <a:rPr lang="en-US" sz="2800" dirty="0"/>
              <a:t>Known Problems</a:t>
            </a:r>
          </a:p>
          <a:p>
            <a:r>
              <a:rPr lang="en-US" sz="2800" dirty="0"/>
              <a:t>Demo</a:t>
            </a:r>
          </a:p>
          <a:p>
            <a:r>
              <a:rPr lang="en-US" sz="2800" dirty="0"/>
              <a:t>References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057" y="1061062"/>
            <a:ext cx="4937710" cy="49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4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Implementation (language and etc.)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668367F-9873-4DC6-A9E5-2E29C4313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7059" y="2738773"/>
            <a:ext cx="6061189" cy="2202231"/>
          </a:xfrm>
        </p:spPr>
      </p:pic>
      <p:pic>
        <p:nvPicPr>
          <p:cNvPr id="16" name="Picture 1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E7F9350-58EA-45F2-8BC6-7178B1729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2340545"/>
            <a:ext cx="2998686" cy="299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7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475331" cy="4050792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200" dirty="0"/>
              <a:t>Menu Items</a:t>
            </a:r>
          </a:p>
          <a:p>
            <a:pPr lvl="2"/>
            <a:r>
              <a:rPr lang="en-US" sz="2000" dirty="0"/>
              <a:t>	</a:t>
            </a:r>
            <a:r>
              <a:rPr lang="en-US" sz="1700" dirty="0"/>
              <a:t>Description</a:t>
            </a:r>
          </a:p>
          <a:p>
            <a:pPr lvl="2"/>
            <a:r>
              <a:rPr lang="en-US" sz="1700" dirty="0"/>
              <a:t>	Title</a:t>
            </a:r>
          </a:p>
          <a:p>
            <a:pPr lvl="2"/>
            <a:r>
              <a:rPr lang="en-US" sz="1700" dirty="0"/>
              <a:t>	Quantity manipulation </a:t>
            </a:r>
          </a:p>
          <a:p>
            <a:pPr lvl="2"/>
            <a:r>
              <a:rPr lang="en-US" sz="1700" dirty="0"/>
              <a:t>	Price Calculation</a:t>
            </a:r>
          </a:p>
          <a:p>
            <a:pPr lvl="1"/>
            <a:r>
              <a:rPr lang="en-US" sz="2200" dirty="0"/>
              <a:t>Bill (subtotal w/o tax and tip)</a:t>
            </a:r>
          </a:p>
          <a:p>
            <a:pPr lvl="1"/>
            <a:r>
              <a:rPr lang="en-US" sz="2200" dirty="0"/>
              <a:t>Tax 6%</a:t>
            </a:r>
          </a:p>
          <a:p>
            <a:pPr lvl="1"/>
            <a:r>
              <a:rPr lang="en-US" sz="2200" dirty="0"/>
              <a:t>Tip</a:t>
            </a:r>
          </a:p>
          <a:p>
            <a:pPr lvl="1"/>
            <a:r>
              <a:rPr lang="en-US" sz="2200" dirty="0"/>
              <a:t>Total (sum of everything)</a:t>
            </a:r>
          </a:p>
          <a:p>
            <a:pPr lvl="1"/>
            <a:r>
              <a:rPr lang="en-US" sz="2200" dirty="0"/>
              <a:t>People Count </a:t>
            </a:r>
          </a:p>
          <a:p>
            <a:pPr lvl="1"/>
            <a:r>
              <a:rPr lang="en-US" sz="2200" dirty="0"/>
              <a:t>Per Person Cost</a:t>
            </a:r>
          </a:p>
          <a:p>
            <a:pPr lvl="1"/>
            <a:r>
              <a:rPr lang="en-US" sz="2200" dirty="0"/>
              <a:t>Reset Button </a:t>
            </a:r>
          </a:p>
          <a:p>
            <a:pPr lvl="1"/>
            <a:r>
              <a:rPr lang="en-US" sz="2200" dirty="0"/>
              <a:t>Tip Slider</a:t>
            </a:r>
          </a:p>
          <a:p>
            <a:pPr marL="274320" lvl="1" indent="0">
              <a:buNone/>
            </a:pPr>
            <a:endParaRPr lang="en-US" sz="2200" dirty="0"/>
          </a:p>
          <a:p>
            <a:pPr marL="274320" lvl="1" indent="0">
              <a:buNone/>
            </a:pPr>
            <a:endParaRPr lang="en-US" sz="2200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79E20-7417-494B-94AD-8AF84BB89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302" y="119062"/>
            <a:ext cx="375285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3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6453170" cy="4050792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2200" dirty="0"/>
              <a:t>Each menu Item is an object class called food (Inherent from Scriptable object instead of </a:t>
            </a:r>
            <a:r>
              <a:rPr lang="en-US" sz="2200" dirty="0" err="1"/>
              <a:t>Monobehavior</a:t>
            </a:r>
            <a:r>
              <a:rPr lang="en-US" sz="2200" dirty="0"/>
              <a:t>)</a:t>
            </a:r>
          </a:p>
          <a:p>
            <a:pPr marL="274320" lvl="1" indent="0">
              <a:buNone/>
            </a:pPr>
            <a:r>
              <a:rPr lang="en-US" sz="2200" dirty="0"/>
              <a:t>	</a:t>
            </a:r>
            <a:r>
              <a:rPr lang="en-US" dirty="0"/>
              <a:t>Title</a:t>
            </a:r>
          </a:p>
          <a:p>
            <a:pPr marL="274320" lvl="1" indent="0">
              <a:buNone/>
            </a:pPr>
            <a:r>
              <a:rPr lang="en-US" dirty="0"/>
              <a:t>	Description</a:t>
            </a:r>
          </a:p>
          <a:p>
            <a:pPr marL="274320" lvl="1" indent="0">
              <a:buNone/>
            </a:pPr>
            <a:r>
              <a:rPr lang="en-US" dirty="0"/>
              <a:t>	Quantity</a:t>
            </a:r>
          </a:p>
          <a:p>
            <a:pPr marL="274320" lvl="1" indent="0">
              <a:buNone/>
            </a:pPr>
            <a:r>
              <a:rPr lang="en-US" dirty="0"/>
              <a:t>	Per unit cost</a:t>
            </a:r>
          </a:p>
          <a:p>
            <a:pPr marL="274320" lvl="1" indent="0">
              <a:buNone/>
            </a:pPr>
            <a:r>
              <a:rPr lang="en-US" dirty="0"/>
              <a:t>	Calculated Cost</a:t>
            </a:r>
          </a:p>
          <a:p>
            <a:pPr marL="274320" lvl="1" indent="0">
              <a:buNone/>
            </a:pPr>
            <a:r>
              <a:rPr lang="en-US" dirty="0"/>
              <a:t>	Image</a:t>
            </a:r>
          </a:p>
          <a:p>
            <a:pPr marL="274320" lvl="1" indent="0">
              <a:buNone/>
            </a:pPr>
            <a:r>
              <a:rPr lang="en-US" sz="2200" dirty="0"/>
              <a:t>Create prefab for the general layout</a:t>
            </a:r>
          </a:p>
          <a:p>
            <a:pPr marL="274320" lvl="1" indent="0">
              <a:buNone/>
            </a:pPr>
            <a:r>
              <a:rPr lang="en-US" sz="2200" dirty="0"/>
              <a:t>Instantiate the prefab for unique food items</a:t>
            </a: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539B01BC-7E4C-4A6A-9C61-3675EDB05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478" y="1838325"/>
            <a:ext cx="4869522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9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Known Problems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902D13-3AD1-4693-AFA9-C9EBBB6957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902" b="2901"/>
          <a:stretch/>
        </p:blipFill>
        <p:spPr>
          <a:xfrm>
            <a:off x="633999" y="714102"/>
            <a:ext cx="6882269" cy="544005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2800" dirty="0"/>
              <a:t>Most of the requirements are met except for the one penny difference calculation</a:t>
            </a:r>
          </a:p>
          <a:p>
            <a:endParaRPr lang="en-US" sz="28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987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>
                <a:solidFill>
                  <a:srgbClr val="FFFFFF"/>
                </a:solidFill>
              </a:rPr>
              <a:t>Demo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B94BD8-F852-436B-B5B5-996084449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2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&lt;https://imgflip.com/memegenerator/Roll-Safe-Think-About-It&gt;</a:t>
            </a:r>
          </a:p>
          <a:p>
            <a:r>
              <a:rPr lang="en-US" dirty="0"/>
              <a:t>&lt;https://www.iconsdb.com/green-icons/checkmark-icon.html&gt;</a:t>
            </a:r>
          </a:p>
          <a:p>
            <a:r>
              <a:rPr lang="en-US" dirty="0"/>
              <a:t>&lt;https://melbournechapter.net/explore/pirate-cannon-clipart/#gal_post_423_pirate-cannon-clipart-5.png&gt;</a:t>
            </a:r>
          </a:p>
          <a:p>
            <a:r>
              <a:rPr lang="en-US" dirty="0"/>
              <a:t>&lt;https://fallout.gamepedia.com/Cannonball&gt;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0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199</TotalTime>
  <Words>125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Wingdings</vt:lpstr>
      <vt:lpstr>Wood Type</vt:lpstr>
      <vt:lpstr>UFO </vt:lpstr>
      <vt:lpstr>Outline</vt:lpstr>
      <vt:lpstr>Implementation (language and etc.)</vt:lpstr>
      <vt:lpstr>Database Design</vt:lpstr>
      <vt:lpstr>Algorithm</vt:lpstr>
      <vt:lpstr>Known Problems</vt:lpstr>
      <vt:lpstr>Demo</vt:lpstr>
      <vt:lpstr>References</vt:lpstr>
    </vt:vector>
  </TitlesOfParts>
  <Company>Western Kentucky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</dc:title>
  <dc:creator>Academic Technology</dc:creator>
  <cp:lastModifiedBy>Harlan, Peter, J</cp:lastModifiedBy>
  <cp:revision>20</cp:revision>
  <dcterms:created xsi:type="dcterms:W3CDTF">2018-09-17T04:09:33Z</dcterms:created>
  <dcterms:modified xsi:type="dcterms:W3CDTF">2018-11-26T07:41:27Z</dcterms:modified>
</cp:coreProperties>
</file>