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82bf2d862d389cf" providerId="LiveId" clId="{3D3E26D0-9530-49B6-80CD-AB52C340CBE3}"/>
    <pc:docChg chg="undo custSel addSld delSld modSld sldOrd">
      <pc:chgData name="" userId="a82bf2d862d389cf" providerId="LiveId" clId="{3D3E26D0-9530-49B6-80CD-AB52C340CBE3}" dt="2018-10-15T09:58:23.002" v="2603" actId="1076"/>
      <pc:docMkLst>
        <pc:docMk/>
      </pc:docMkLst>
      <pc:sldChg chg="modSp">
        <pc:chgData name="" userId="a82bf2d862d389cf" providerId="LiveId" clId="{3D3E26D0-9530-49B6-80CD-AB52C340CBE3}" dt="2018-10-15T07:45:25.839" v="9" actId="20577"/>
        <pc:sldMkLst>
          <pc:docMk/>
          <pc:sldMk cId="2450968135" sldId="256"/>
        </pc:sldMkLst>
        <pc:spChg chg="mod">
          <ac:chgData name="" userId="a82bf2d862d389cf" providerId="LiveId" clId="{3D3E26D0-9530-49B6-80CD-AB52C340CBE3}" dt="2018-10-15T07:45:25.839" v="9" actId="20577"/>
          <ac:spMkLst>
            <pc:docMk/>
            <pc:sldMk cId="2450968135" sldId="256"/>
            <ac:spMk id="2" creationId="{00000000-0000-0000-0000-000000000000}"/>
          </ac:spMkLst>
        </pc:spChg>
      </pc:sldChg>
      <pc:sldChg chg="modSp">
        <pc:chgData name="" userId="a82bf2d862d389cf" providerId="LiveId" clId="{3D3E26D0-9530-49B6-80CD-AB52C340CBE3}" dt="2018-10-15T08:31:01.518" v="1911" actId="20577"/>
        <pc:sldMkLst>
          <pc:docMk/>
          <pc:sldMk cId="1870346245" sldId="257"/>
        </pc:sldMkLst>
        <pc:spChg chg="mod">
          <ac:chgData name="" userId="a82bf2d862d389cf" providerId="LiveId" clId="{3D3E26D0-9530-49B6-80CD-AB52C340CBE3}" dt="2018-10-15T08:31:01.518" v="1911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addSp modSp">
        <pc:chgData name="" userId="a82bf2d862d389cf" providerId="LiveId" clId="{3D3E26D0-9530-49B6-80CD-AB52C340CBE3}" dt="2018-10-15T07:55:38.674" v="294" actId="20577"/>
        <pc:sldMkLst>
          <pc:docMk/>
          <pc:sldMk cId="2843271766" sldId="258"/>
        </pc:sldMkLst>
        <pc:spChg chg="mod">
          <ac:chgData name="" userId="a82bf2d862d389cf" providerId="LiveId" clId="{3D3E26D0-9530-49B6-80CD-AB52C340CBE3}" dt="2018-10-15T07:55:38.674" v="294" actId="20577"/>
          <ac:spMkLst>
            <pc:docMk/>
            <pc:sldMk cId="2843271766" sldId="258"/>
            <ac:spMk id="3" creationId="{00000000-0000-0000-0000-000000000000}"/>
          </ac:spMkLst>
        </pc:spChg>
        <pc:picChg chg="mod modCrop">
          <ac:chgData name="" userId="a82bf2d862d389cf" providerId="LiveId" clId="{3D3E26D0-9530-49B6-80CD-AB52C340CBE3}" dt="2018-10-15T07:55:17.123" v="259" actId="1076"/>
          <ac:picMkLst>
            <pc:docMk/>
            <pc:sldMk cId="2843271766" sldId="258"/>
            <ac:picMk id="4" creationId="{00000000-0000-0000-0000-000000000000}"/>
          </ac:picMkLst>
        </pc:picChg>
        <pc:picChg chg="mod">
          <ac:chgData name="" userId="a82bf2d862d389cf" providerId="LiveId" clId="{3D3E26D0-9530-49B6-80CD-AB52C340CBE3}" dt="2018-10-15T07:49:51.790" v="75" actId="1076"/>
          <ac:picMkLst>
            <pc:docMk/>
            <pc:sldMk cId="2843271766" sldId="258"/>
            <ac:picMk id="5" creationId="{00000000-0000-0000-0000-000000000000}"/>
          </ac:picMkLst>
        </pc:picChg>
        <pc:picChg chg="mod">
          <ac:chgData name="" userId="a82bf2d862d389cf" providerId="LiveId" clId="{3D3E26D0-9530-49B6-80CD-AB52C340CBE3}" dt="2018-10-15T07:55:14.958" v="258" actId="1076"/>
          <ac:picMkLst>
            <pc:docMk/>
            <pc:sldMk cId="2843271766" sldId="258"/>
            <ac:picMk id="6" creationId="{00000000-0000-0000-0000-000000000000}"/>
          </ac:picMkLst>
        </pc:picChg>
        <pc:picChg chg="add mod">
          <ac:chgData name="" userId="a82bf2d862d389cf" providerId="LiveId" clId="{3D3E26D0-9530-49B6-80CD-AB52C340CBE3}" dt="2018-10-15T07:54:01.692" v="143" actId="1076"/>
          <ac:picMkLst>
            <pc:docMk/>
            <pc:sldMk cId="2843271766" sldId="258"/>
            <ac:picMk id="8" creationId="{F308A9B5-21DB-4906-92E9-44DAE9FAC067}"/>
          </ac:picMkLst>
        </pc:picChg>
        <pc:picChg chg="add mod">
          <ac:chgData name="" userId="a82bf2d862d389cf" providerId="LiveId" clId="{3D3E26D0-9530-49B6-80CD-AB52C340CBE3}" dt="2018-10-15T07:53:48.085" v="138" actId="1076"/>
          <ac:picMkLst>
            <pc:docMk/>
            <pc:sldMk cId="2843271766" sldId="258"/>
            <ac:picMk id="10" creationId="{7B7F1360-BE0D-4802-8032-EF5E3B15D51B}"/>
          </ac:picMkLst>
        </pc:picChg>
        <pc:picChg chg="add mod">
          <ac:chgData name="" userId="a82bf2d862d389cf" providerId="LiveId" clId="{3D3E26D0-9530-49B6-80CD-AB52C340CBE3}" dt="2018-10-15T07:54:02.853" v="144" actId="1076"/>
          <ac:picMkLst>
            <pc:docMk/>
            <pc:sldMk cId="2843271766" sldId="258"/>
            <ac:picMk id="12" creationId="{CA79DEBE-EE84-4ACF-BA1F-5C3799DB8EF3}"/>
          </ac:picMkLst>
        </pc:picChg>
        <pc:picChg chg="add mod">
          <ac:chgData name="" userId="a82bf2d862d389cf" providerId="LiveId" clId="{3D3E26D0-9530-49B6-80CD-AB52C340CBE3}" dt="2018-10-15T07:54:17.855" v="148" actId="1076"/>
          <ac:picMkLst>
            <pc:docMk/>
            <pc:sldMk cId="2843271766" sldId="258"/>
            <ac:picMk id="14" creationId="{98EA73D2-35AA-4267-911F-1664A17A1724}"/>
          </ac:picMkLst>
        </pc:picChg>
      </pc:sldChg>
      <pc:sldChg chg="addSp delSp modSp ord">
        <pc:chgData name="" userId="a82bf2d862d389cf" providerId="LiveId" clId="{3D3E26D0-9530-49B6-80CD-AB52C340CBE3}" dt="2018-10-15T08:30:18.548" v="1873" actId="20577"/>
        <pc:sldMkLst>
          <pc:docMk/>
          <pc:sldMk cId="216668191" sldId="259"/>
        </pc:sldMkLst>
        <pc:spChg chg="mod">
          <ac:chgData name="" userId="a82bf2d862d389cf" providerId="LiveId" clId="{3D3E26D0-9530-49B6-80CD-AB52C340CBE3}" dt="2018-10-15T08:30:18.548" v="1873" actId="20577"/>
          <ac:spMkLst>
            <pc:docMk/>
            <pc:sldMk cId="216668191" sldId="259"/>
            <ac:spMk id="2" creationId="{00000000-0000-0000-0000-000000000000}"/>
          </ac:spMkLst>
        </pc:spChg>
        <pc:spChg chg="del mod">
          <ac:chgData name="" userId="a82bf2d862d389cf" providerId="LiveId" clId="{3D3E26D0-9530-49B6-80CD-AB52C340CBE3}" dt="2018-10-15T08:07:43.489" v="1047" actId="20577"/>
          <ac:spMkLst>
            <pc:docMk/>
            <pc:sldMk cId="216668191" sldId="259"/>
            <ac:spMk id="3" creationId="{00000000-0000-0000-0000-000000000000}"/>
          </ac:spMkLst>
        </pc:spChg>
        <pc:spChg chg="add del mod">
          <ac:chgData name="" userId="a82bf2d862d389cf" providerId="LiveId" clId="{3D3E26D0-9530-49B6-80CD-AB52C340CBE3}" dt="2018-10-15T08:27:33.021" v="1760" actId="20577"/>
          <ac:spMkLst>
            <pc:docMk/>
            <pc:sldMk cId="216668191" sldId="259"/>
            <ac:spMk id="10" creationId="{D88F9AE8-F51C-4AB4-BCA3-39396015E5E0}"/>
          </ac:spMkLst>
        </pc:spChg>
        <pc:picChg chg="add del mod">
          <ac:chgData name="" userId="a82bf2d862d389cf" providerId="LiveId" clId="{3D3E26D0-9530-49B6-80CD-AB52C340CBE3}" dt="2018-10-15T08:07:55.505" v="1052" actId="478"/>
          <ac:picMkLst>
            <pc:docMk/>
            <pc:sldMk cId="216668191" sldId="259"/>
            <ac:picMk id="4" creationId="{AD73307A-EF1B-4A90-A53D-3CC776A13390}"/>
          </ac:picMkLst>
        </pc:picChg>
        <pc:picChg chg="del">
          <ac:chgData name="" userId="a82bf2d862d389cf" providerId="LiveId" clId="{3D3E26D0-9530-49B6-80CD-AB52C340CBE3}" dt="2018-10-15T08:04:45.260" v="1029" actId="478"/>
          <ac:picMkLst>
            <pc:docMk/>
            <pc:sldMk cId="216668191" sldId="259"/>
            <ac:picMk id="5" creationId="{00000000-0000-0000-0000-000000000000}"/>
          </ac:picMkLst>
        </pc:picChg>
        <pc:picChg chg="add del mod">
          <ac:chgData name="" userId="a82bf2d862d389cf" providerId="LiveId" clId="{3D3E26D0-9530-49B6-80CD-AB52C340CBE3}" dt="2018-10-15T08:21:45.061" v="1084" actId="478"/>
          <ac:picMkLst>
            <pc:docMk/>
            <pc:sldMk cId="216668191" sldId="259"/>
            <ac:picMk id="7" creationId="{21344F6C-A6C0-4657-8EE9-8B2EBACCB2DF}"/>
          </ac:picMkLst>
        </pc:picChg>
        <pc:picChg chg="add del mod">
          <ac:chgData name="" userId="a82bf2d862d389cf" providerId="LiveId" clId="{3D3E26D0-9530-49B6-80CD-AB52C340CBE3}" dt="2018-10-15T08:21:43.848" v="1083" actId="478"/>
          <ac:picMkLst>
            <pc:docMk/>
            <pc:sldMk cId="216668191" sldId="259"/>
            <ac:picMk id="8" creationId="{FD5BB7FA-743B-4CE1-B369-066E8011E2B7}"/>
          </ac:picMkLst>
        </pc:picChg>
        <pc:picChg chg="add del mod">
          <ac:chgData name="" userId="a82bf2d862d389cf" providerId="LiveId" clId="{3D3E26D0-9530-49B6-80CD-AB52C340CBE3}" dt="2018-10-15T08:22:47.035" v="1103" actId="20577"/>
          <ac:picMkLst>
            <pc:docMk/>
            <pc:sldMk cId="216668191" sldId="259"/>
            <ac:picMk id="12" creationId="{709C451B-C900-4EAE-AFEB-043F68297E11}"/>
          </ac:picMkLst>
        </pc:picChg>
        <pc:picChg chg="add mod">
          <ac:chgData name="" userId="a82bf2d862d389cf" providerId="LiveId" clId="{3D3E26D0-9530-49B6-80CD-AB52C340CBE3}" dt="2018-10-15T08:23:02.136" v="1114" actId="1076"/>
          <ac:picMkLst>
            <pc:docMk/>
            <pc:sldMk cId="216668191" sldId="259"/>
            <ac:picMk id="14" creationId="{B4BE4193-3D4E-4D92-8EDA-18CF5D8760CC}"/>
          </ac:picMkLst>
        </pc:picChg>
      </pc:sldChg>
      <pc:sldChg chg="addSp delSp modSp mod setBg">
        <pc:chgData name="" userId="a82bf2d862d389cf" providerId="LiveId" clId="{3D3E26D0-9530-49B6-80CD-AB52C340CBE3}" dt="2018-10-15T08:47:23.082" v="2585" actId="27636"/>
        <pc:sldMkLst>
          <pc:docMk/>
          <pc:sldMk cId="2529872606" sldId="261"/>
        </pc:sldMkLst>
        <pc:spChg chg="mod">
          <ac:chgData name="" userId="a82bf2d862d389cf" providerId="LiveId" clId="{3D3E26D0-9530-49B6-80CD-AB52C340CBE3}" dt="2018-10-15T08:47:07.428" v="2574" actId="26606"/>
          <ac:spMkLst>
            <pc:docMk/>
            <pc:sldMk cId="2529872606" sldId="261"/>
            <ac:spMk id="2" creationId="{00000000-0000-0000-0000-000000000000}"/>
          </ac:spMkLst>
        </pc:spChg>
        <pc:spChg chg="mod ord">
          <ac:chgData name="" userId="a82bf2d862d389cf" providerId="LiveId" clId="{3D3E26D0-9530-49B6-80CD-AB52C340CBE3}" dt="2018-10-15T08:47:23.082" v="2585" actId="27636"/>
          <ac:spMkLst>
            <pc:docMk/>
            <pc:sldMk cId="2529872606" sldId="261"/>
            <ac:spMk id="3" creationId="{00000000-0000-0000-0000-000000000000}"/>
          </ac:spMkLst>
        </pc:spChg>
        <pc:spChg chg="add del mod">
          <ac:chgData name="" userId="a82bf2d862d389cf" providerId="LiveId" clId="{3D3E26D0-9530-49B6-80CD-AB52C340CBE3}" dt="2018-10-15T08:40:45.940" v="2487" actId="478"/>
          <ac:spMkLst>
            <pc:docMk/>
            <pc:sldMk cId="2529872606" sldId="261"/>
            <ac:spMk id="5" creationId="{5B930E8D-ABD0-407C-A284-A97471D09548}"/>
          </ac:spMkLst>
        </pc:spChg>
        <pc:spChg chg="add mod">
          <ac:chgData name="" userId="a82bf2d862d389cf" providerId="LiveId" clId="{3D3E26D0-9530-49B6-80CD-AB52C340CBE3}" dt="2018-10-15T08:41:01.443" v="2491" actId="164"/>
          <ac:spMkLst>
            <pc:docMk/>
            <pc:sldMk cId="2529872606" sldId="261"/>
            <ac:spMk id="8" creationId="{7D65288F-E208-4DB5-AB81-1BCBA238B64D}"/>
          </ac:spMkLst>
        </pc:spChg>
        <pc:spChg chg="add">
          <ac:chgData name="" userId="a82bf2d862d389cf" providerId="LiveId" clId="{3D3E26D0-9530-49B6-80CD-AB52C340CBE3}" dt="2018-10-15T08:47:07.428" v="2574" actId="26606"/>
          <ac:spMkLst>
            <pc:docMk/>
            <pc:sldMk cId="2529872606" sldId="261"/>
            <ac:spMk id="18" creationId="{F3AF35CD-DA30-4E34-B0F3-32C27766DA05}"/>
          </ac:spMkLst>
        </pc:spChg>
        <pc:grpChg chg="add del mod">
          <ac:chgData name="" userId="a82bf2d862d389cf" providerId="LiveId" clId="{3D3E26D0-9530-49B6-80CD-AB52C340CBE3}" dt="2018-10-15T08:44:03.946" v="2547" actId="478"/>
          <ac:grpSpMkLst>
            <pc:docMk/>
            <pc:sldMk cId="2529872606" sldId="261"/>
            <ac:grpSpMk id="9" creationId="{B5F5E854-C1AB-472E-BC09-53051F747445}"/>
          </ac:grpSpMkLst>
        </pc:grpChg>
        <pc:grpChg chg="add">
          <ac:chgData name="" userId="a82bf2d862d389cf" providerId="LiveId" clId="{3D3E26D0-9530-49B6-80CD-AB52C340CBE3}" dt="2018-10-15T08:47:07.428" v="2574" actId="26606"/>
          <ac:grpSpMkLst>
            <pc:docMk/>
            <pc:sldMk cId="2529872606" sldId="261"/>
            <ac:grpSpMk id="20" creationId="{BCFC42DC-2C46-47C4-BC61-530557385DBD}"/>
          </ac:grpSpMkLst>
        </pc:grpChg>
        <pc:picChg chg="del mod">
          <ac:chgData name="" userId="a82bf2d862d389cf" providerId="LiveId" clId="{3D3E26D0-9530-49B6-80CD-AB52C340CBE3}" dt="2018-10-15T08:39:41.501" v="2469" actId="478"/>
          <ac:picMkLst>
            <pc:docMk/>
            <pc:sldMk cId="2529872606" sldId="261"/>
            <ac:picMk id="4" creationId="{00000000-0000-0000-0000-000000000000}"/>
          </ac:picMkLst>
        </pc:picChg>
        <pc:picChg chg="add mod ord">
          <ac:chgData name="" userId="a82bf2d862d389cf" providerId="LiveId" clId="{3D3E26D0-9530-49B6-80CD-AB52C340CBE3}" dt="2018-10-15T08:41:01.443" v="2491" actId="164"/>
          <ac:picMkLst>
            <pc:docMk/>
            <pc:sldMk cId="2529872606" sldId="261"/>
            <ac:picMk id="7" creationId="{2076E34E-86CD-4EB8-AF3C-BDA00D0C8286}"/>
          </ac:picMkLst>
        </pc:picChg>
        <pc:picChg chg="add del mod modCrop">
          <ac:chgData name="" userId="a82bf2d862d389cf" providerId="LiveId" clId="{3D3E26D0-9530-49B6-80CD-AB52C340CBE3}" dt="2018-10-15T08:46:25.688" v="2565" actId="478"/>
          <ac:picMkLst>
            <pc:docMk/>
            <pc:sldMk cId="2529872606" sldId="261"/>
            <ac:picMk id="11" creationId="{66E6607A-6B42-4275-952D-DDBE2B14E6B2}"/>
          </ac:picMkLst>
        </pc:picChg>
        <pc:picChg chg="add mod modCrop">
          <ac:chgData name="" userId="a82bf2d862d389cf" providerId="LiveId" clId="{3D3E26D0-9530-49B6-80CD-AB52C340CBE3}" dt="2018-10-15T08:47:07.428" v="2574" actId="26606"/>
          <ac:picMkLst>
            <pc:docMk/>
            <pc:sldMk cId="2529872606" sldId="261"/>
            <ac:picMk id="13" creationId="{70C17D5A-400C-4E86-A92A-2CC48C7D636B}"/>
          </ac:picMkLst>
        </pc:picChg>
      </pc:sldChg>
      <pc:sldChg chg="addSp delSp modSp mod setBg">
        <pc:chgData name="" userId="a82bf2d862d389cf" providerId="LiveId" clId="{3D3E26D0-9530-49B6-80CD-AB52C340CBE3}" dt="2018-10-15T08:49:11.091" v="2588" actId="478"/>
        <pc:sldMkLst>
          <pc:docMk/>
          <pc:sldMk cId="2408028261" sldId="264"/>
        </pc:sldMkLst>
        <pc:spChg chg="mo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2" creationId="{00000000-0000-0000-0000-000000000000}"/>
          </ac:spMkLst>
        </pc:spChg>
        <pc:spChg chg="del mod">
          <ac:chgData name="" userId="a82bf2d862d389cf" providerId="LiveId" clId="{3D3E26D0-9530-49B6-80CD-AB52C340CBE3}" dt="2018-10-15T08:49:11.091" v="2588" actId="478"/>
          <ac:spMkLst>
            <pc:docMk/>
            <pc:sldMk cId="2408028261" sldId="264"/>
            <ac:spMk id="3" creationId="{00000000-0000-0000-0000-000000000000}"/>
          </ac:spMkLst>
        </pc:spChg>
        <pc:spChg chg="add mod">
          <ac:chgData name="" userId="a82bf2d862d389cf" providerId="LiveId" clId="{3D3E26D0-9530-49B6-80CD-AB52C340CBE3}" dt="2018-10-15T08:49:11.091" v="2588" actId="478"/>
          <ac:spMkLst>
            <pc:docMk/>
            <pc:sldMk cId="2408028261" sldId="264"/>
            <ac:spMk id="6" creationId="{58B94BD8-F852-436B-B5B5-996084449CB8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8" creationId="{9A3D0CE2-91FF-49B3-A5D8-181E900D7501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0" creationId="{58AEBD96-C315-4F53-9D9E-0E20E993EBFA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2" creationId="{78916AAA-66F6-4DFA-88ED-7E27CF6B8DAD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8" creationId="{48FDEBDB-5859-4B9E-8810-2C5CFED093F3}"/>
          </ac:spMkLst>
        </pc:spChg>
        <pc:grpChg chg="add">
          <ac:chgData name="" userId="a82bf2d862d389cf" providerId="LiveId" clId="{3D3E26D0-9530-49B6-80CD-AB52C340CBE3}" dt="2018-10-15T08:49:07.130" v="2587" actId="26606"/>
          <ac:grpSpMkLst>
            <pc:docMk/>
            <pc:sldMk cId="2408028261" sldId="264"/>
            <ac:grpSpMk id="14" creationId="{A137D43F-BAD6-47F1-AA65-AEEA38A2FF30}"/>
          </ac:grpSpMkLst>
        </pc:grpChg>
        <pc:picChg chg="del">
          <ac:chgData name="" userId="a82bf2d862d389cf" providerId="LiveId" clId="{3D3E26D0-9530-49B6-80CD-AB52C340CBE3}" dt="2018-10-15T08:48:50.604" v="2586" actId="478"/>
          <ac:picMkLst>
            <pc:docMk/>
            <pc:sldMk cId="2408028261" sldId="264"/>
            <ac:picMk id="4" creationId="{00000000-0000-0000-0000-000000000000}"/>
          </ac:picMkLst>
        </pc:picChg>
        <pc:cxnChg chg="add">
          <ac:chgData name="" userId="a82bf2d862d389cf" providerId="LiveId" clId="{3D3E26D0-9530-49B6-80CD-AB52C340CBE3}" dt="2018-10-15T08:49:07.130" v="2587" actId="26606"/>
          <ac:cxnSpMkLst>
            <pc:docMk/>
            <pc:sldMk cId="2408028261" sldId="264"/>
            <ac:cxnSpMk id="20" creationId="{B1D1A340-723B-4014-B5FE-204F06273136}"/>
          </ac:cxnSpMkLst>
        </pc:cxnChg>
      </pc:sldChg>
      <pc:sldChg chg="modSp">
        <pc:chgData name="" userId="a82bf2d862d389cf" providerId="LiveId" clId="{3D3E26D0-9530-49B6-80CD-AB52C340CBE3}" dt="2018-10-15T08:44:00.821" v="2546" actId="1076"/>
        <pc:sldMkLst>
          <pc:docMk/>
          <pc:sldMk cId="242250864" sldId="266"/>
        </pc:sldMkLst>
        <pc:spChg chg="mod">
          <ac:chgData name="" userId="a82bf2d862d389cf" providerId="LiveId" clId="{3D3E26D0-9530-49B6-80CD-AB52C340CBE3}" dt="2018-10-15T08:44:00.821" v="2546" actId="1076"/>
          <ac:spMkLst>
            <pc:docMk/>
            <pc:sldMk cId="242250864" sldId="266"/>
            <ac:spMk id="3" creationId="{00000000-0000-0000-0000-000000000000}"/>
          </ac:spMkLst>
        </pc:spChg>
      </pc:sldChg>
      <pc:sldChg chg="addSp delSp modSp ord">
        <pc:chgData name="" userId="a82bf2d862d389cf" providerId="LiveId" clId="{3D3E26D0-9530-49B6-80CD-AB52C340CBE3}" dt="2018-10-15T08:29:38.317" v="1806" actId="1076"/>
        <pc:sldMkLst>
          <pc:docMk/>
          <pc:sldMk cId="3877335169" sldId="268"/>
        </pc:sldMkLst>
        <pc:spChg chg="mod">
          <ac:chgData name="" userId="a82bf2d862d389cf" providerId="LiveId" clId="{3D3E26D0-9530-49B6-80CD-AB52C340CBE3}" dt="2018-10-15T08:29:13.711" v="1798" actId="20577"/>
          <ac:spMkLst>
            <pc:docMk/>
            <pc:sldMk cId="3877335169" sldId="268"/>
            <ac:spMk id="2" creationId="{00000000-0000-0000-0000-000000000000}"/>
          </ac:spMkLst>
        </pc:spChg>
        <pc:spChg chg="mod">
          <ac:chgData name="" userId="a82bf2d862d389cf" providerId="LiveId" clId="{3D3E26D0-9530-49B6-80CD-AB52C340CBE3}" dt="2018-10-15T08:29:19.444" v="1800" actId="20577"/>
          <ac:spMkLst>
            <pc:docMk/>
            <pc:sldMk cId="3877335169" sldId="268"/>
            <ac:spMk id="3" creationId="{00000000-0000-0000-0000-000000000000}"/>
          </ac:spMkLst>
        </pc:spChg>
        <pc:picChg chg="add mod">
          <ac:chgData name="" userId="a82bf2d862d389cf" providerId="LiveId" clId="{3D3E26D0-9530-49B6-80CD-AB52C340CBE3}" dt="2018-10-15T08:29:38.317" v="1806" actId="1076"/>
          <ac:picMkLst>
            <pc:docMk/>
            <pc:sldMk cId="3877335169" sldId="268"/>
            <ac:picMk id="5" creationId="{6E275968-1500-45A6-86CB-F9F48DB1585B}"/>
          </ac:picMkLst>
        </pc:picChg>
        <pc:picChg chg="del">
          <ac:chgData name="" userId="a82bf2d862d389cf" providerId="LiveId" clId="{3D3E26D0-9530-49B6-80CD-AB52C340CBE3}" dt="2018-10-15T08:29:15.736" v="1799" actId="478"/>
          <ac:picMkLst>
            <pc:docMk/>
            <pc:sldMk cId="3877335169" sldId="268"/>
            <ac:picMk id="7" creationId="{00000000-0000-0000-0000-000000000000}"/>
          </ac:picMkLst>
        </pc:picChg>
      </pc:sldChg>
      <pc:sldChg chg="addSp delSp add">
        <pc:chgData name="" userId="a82bf2d862d389cf" providerId="LiveId" clId="{3D3E26D0-9530-49B6-80CD-AB52C340CBE3}" dt="2018-10-15T08:49:58.147" v="2592" actId="1076"/>
        <pc:sldMkLst>
          <pc:docMk/>
          <pc:sldMk cId="2872597440" sldId="269"/>
        </pc:sldMkLst>
        <pc:picChg chg="add">
          <ac:chgData name="" userId="a82bf2d862d389cf" providerId="LiveId" clId="{3D3E26D0-9530-49B6-80CD-AB52C340CBE3}" dt="2018-10-15T08:49:58.147" v="2592" actId="1076"/>
          <ac:picMkLst>
            <pc:docMk/>
            <pc:sldMk cId="2872597440" sldId="269"/>
            <ac:picMk id="5" creationId="{539B01BC-7E4C-4A6A-9C61-3675EDB054D1}"/>
          </ac:picMkLst>
        </pc:picChg>
        <pc:picChg chg="del">
          <ac:chgData name="" userId="a82bf2d862d389cf" providerId="LiveId" clId="{3D3E26D0-9530-49B6-80CD-AB52C340CBE3}" dt="2018-10-15T08:49:57.854" v="2591" actId="478"/>
          <ac:picMkLst>
            <pc:docMk/>
            <pc:sldMk cId="2872597440" sldId="269"/>
            <ac:picMk id="7" creationId="{00000000-0000-0000-0000-000000000000}"/>
          </ac:picMkLst>
        </pc:picChg>
      </pc:sldChg>
    </pc:docChg>
  </pc:docChgLst>
  <pc:docChgLst>
    <pc:chgData userId="a82bf2d862d389cf" providerId="LiveId" clId="{BC62891F-3C76-4A6E-91D7-8A79572ED634}"/>
    <pc:docChg chg="delSld">
      <pc:chgData name="" userId="a82bf2d862d389cf" providerId="LiveId" clId="{BC62891F-3C76-4A6E-91D7-8A79572ED634}" dt="2018-10-21T04:01:40.007" v="0" actId="2696"/>
      <pc:docMkLst>
        <pc:docMk/>
      </pc:docMkLst>
      <pc:sldChg chg="del">
        <pc:chgData name="" userId="a82bf2d862d389cf" providerId="LiveId" clId="{BC62891F-3C76-4A6E-91D7-8A79572ED634}" dt="2018-10-21T04:01:40.007" v="0" actId="2696"/>
        <pc:sldMkLst>
          <pc:docMk/>
          <pc:sldMk cId="103083481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 Voice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Peter Harlan</a:t>
            </a:r>
          </a:p>
        </p:txBody>
      </p:sp>
    </p:spTree>
    <p:extLst>
      <p:ext uri="{BB962C8B-B14F-4D97-AF65-F5344CB8AC3E}">
        <p14:creationId xmlns:p14="http://schemas.microsoft.com/office/powerpoint/2010/main" val="2450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7848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(Languages and etc.)</a:t>
            </a:r>
          </a:p>
          <a:p>
            <a:r>
              <a:rPr lang="en-US" sz="2800" dirty="0"/>
              <a:t>Database Design</a:t>
            </a:r>
          </a:p>
          <a:p>
            <a:r>
              <a:rPr lang="en-US" sz="2800" dirty="0"/>
              <a:t>Main Interface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Known Problems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57" y="1061062"/>
            <a:ext cx="4937710" cy="49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(language and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jQuery &amp; JavaScript</a:t>
            </a:r>
          </a:p>
          <a:p>
            <a:pPr lvl="1"/>
            <a:r>
              <a:rPr lang="en-US" sz="2400" dirty="0"/>
              <a:t>Function </a:t>
            </a:r>
            <a:endParaRPr lang="en-US" sz="2800" dirty="0"/>
          </a:p>
          <a:p>
            <a:r>
              <a:rPr lang="en-US" sz="2800" dirty="0"/>
              <a:t>CSS</a:t>
            </a:r>
          </a:p>
          <a:p>
            <a:pPr lvl="1"/>
            <a:r>
              <a:rPr lang="en-US" sz="2400" dirty="0"/>
              <a:t>Style </a:t>
            </a:r>
          </a:p>
          <a:p>
            <a:r>
              <a:rPr lang="en-US" sz="2800" dirty="0"/>
              <a:t>handlebars</a:t>
            </a:r>
          </a:p>
          <a:p>
            <a:pPr lvl="1"/>
            <a:r>
              <a:rPr lang="en-US" sz="2400" dirty="0"/>
              <a:t>Content</a:t>
            </a:r>
          </a:p>
          <a:p>
            <a:r>
              <a:rPr lang="en-US" sz="2800" dirty="0"/>
              <a:t>Bootstrap </a:t>
            </a:r>
          </a:p>
          <a:p>
            <a:pPr lvl="1"/>
            <a:r>
              <a:rPr lang="en-US" sz="2400" dirty="0"/>
              <a:t>Function and style</a:t>
            </a:r>
          </a:p>
          <a:p>
            <a:r>
              <a:rPr lang="en-US" sz="2800" dirty="0"/>
              <a:t>MySQL</a:t>
            </a:r>
          </a:p>
          <a:p>
            <a:pPr lvl="1"/>
            <a:r>
              <a:rPr lang="en-US" sz="2400" dirty="0"/>
              <a:t>Database</a:t>
            </a:r>
          </a:p>
          <a:p>
            <a:r>
              <a:rPr lang="en-US" sz="2800" dirty="0"/>
              <a:t>Node &amp; NPM </a:t>
            </a:r>
          </a:p>
          <a:p>
            <a:pPr lvl="1"/>
            <a:r>
              <a:rPr lang="en-US" sz="2400" dirty="0"/>
              <a:t>Backbone of Server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1"/>
          <a:stretch/>
        </p:blipFill>
        <p:spPr>
          <a:xfrm>
            <a:off x="6231940" y="1668359"/>
            <a:ext cx="3871874" cy="2249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26" y="4184571"/>
            <a:ext cx="2242282" cy="1883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74" y="1970597"/>
            <a:ext cx="1796116" cy="1729660"/>
          </a:xfrm>
          <a:prstGeom prst="rect">
            <a:avLst/>
          </a:prstGeom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308A9B5-21DB-4906-92E9-44DAE9FAC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183" y="4083947"/>
            <a:ext cx="2108894" cy="2108894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B7F1360-BE0D-4802-8032-EF5E3B15D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943" y="1598471"/>
            <a:ext cx="2473912" cy="2473912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A79DEBE-EE84-4ACF-BA1F-5C3799DB8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576" y="4021283"/>
            <a:ext cx="2057269" cy="2057269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EA73D2-35AA-4267-911F-1664A17A17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4314" y="4136069"/>
            <a:ext cx="2063563" cy="20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475331" cy="40507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E275968-1500-45A6-86CB-F9F48DB1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6" y="1988671"/>
            <a:ext cx="10695908" cy="4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Interface: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8F9AE8-F51C-4AB4-BCA3-39396015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045452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Vote count for each option is passed from Node to Handlebars (percentage is not calculated by Node). </a:t>
            </a:r>
          </a:p>
          <a:p>
            <a:pPr marL="0" indent="0">
              <a:buNone/>
            </a:pPr>
            <a:r>
              <a:rPr lang="en-US" dirty="0"/>
              <a:t>Onload, browser’s JavaScript:	</a:t>
            </a:r>
          </a:p>
          <a:p>
            <a:pPr marL="457200" indent="457200">
              <a:buFont typeface="+mj-lt"/>
              <a:buAutoNum type="arabicPeriod"/>
            </a:pPr>
            <a:r>
              <a:rPr lang="en-US" dirty="0"/>
              <a:t>Calculates </a:t>
            </a:r>
            <a:r>
              <a:rPr lang="en-US" b="1" dirty="0"/>
              <a:t>total</a:t>
            </a:r>
            <a:r>
              <a:rPr lang="en-US" dirty="0"/>
              <a:t> number of votes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/>
              <a:t>Calculates percentage for each option in relation to total (up to 99% accuracy). </a:t>
            </a:r>
          </a:p>
          <a:p>
            <a:pPr marL="457200" indent="457200">
              <a:buFont typeface="+mj-lt"/>
              <a:buAutoNum type="arabicPeriod"/>
            </a:pPr>
            <a:r>
              <a:rPr lang="en-US" dirty="0"/>
              <a:t>Add percentage text to graphs</a:t>
            </a:r>
          </a:p>
          <a:p>
            <a:pPr marL="457200" indent="457200">
              <a:buFont typeface="+mj-lt"/>
              <a:buAutoNum type="arabicPeriod"/>
            </a:pPr>
            <a:r>
              <a:rPr lang="en-US" dirty="0"/>
              <a:t>Sets bar width equals to percentage </a:t>
            </a:r>
          </a:p>
          <a:p>
            <a:pPr marL="457200" indent="457200">
              <a:buFont typeface="+mj-lt"/>
              <a:buAutoNum type="arabicPeriod"/>
            </a:pPr>
            <a:r>
              <a:rPr lang="en-US" dirty="0"/>
              <a:t>Plays animation to indicate bar percentage</a:t>
            </a:r>
          </a:p>
          <a:p>
            <a:pPr marL="457200" indent="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BE4193-3D4E-4D92-8EDA-18CF5D87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97" y="514665"/>
            <a:ext cx="2993844" cy="5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475331" cy="4050792"/>
          </a:xfrm>
        </p:spPr>
        <p:txBody>
          <a:bodyPr>
            <a:normAutofit/>
          </a:bodyPr>
          <a:lstStyle/>
          <a:p>
            <a:r>
              <a:rPr lang="en-US" sz="2400" dirty="0"/>
              <a:t>If the user makes a bad request</a:t>
            </a:r>
          </a:p>
          <a:p>
            <a:pPr lvl="1"/>
            <a:r>
              <a:rPr lang="en-US" sz="2200" dirty="0"/>
              <a:t>Redirect to 404 page</a:t>
            </a:r>
          </a:p>
          <a:p>
            <a:r>
              <a:rPr lang="en-US" sz="2400" dirty="0"/>
              <a:t>If the user is not logged in </a:t>
            </a:r>
          </a:p>
          <a:p>
            <a:pPr lvl="1"/>
            <a:r>
              <a:rPr lang="en-US" sz="2200" dirty="0"/>
              <a:t>Redirect to a message page, “Please log in”. </a:t>
            </a:r>
          </a:p>
          <a:p>
            <a:r>
              <a:rPr lang="en-US" sz="2400" dirty="0"/>
              <a:t>If everything is good, process the request and return a response</a:t>
            </a:r>
          </a:p>
          <a:p>
            <a:pPr marL="27432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39B01BC-7E4C-4A6A-9C61-3675EDB0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03" y="1500186"/>
            <a:ext cx="4869522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9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Known Problems</a:t>
            </a:r>
          </a:p>
        </p:txBody>
      </p:sp>
      <p:pic>
        <p:nvPicPr>
          <p:cNvPr id="13" name="Picture 12" descr="A picture containing text, building, newspaper, man&#10;&#10;Description generated with high confidence">
            <a:extLst>
              <a:ext uri="{FF2B5EF4-FFF2-40B4-BE49-F238E27FC236}">
                <a16:creationId xmlns:a16="http://schemas.microsoft.com/office/drawing/2014/main" id="{70C17D5A-400C-4E86-A92A-2CC48C7D63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5" r="30902" b="3050"/>
          <a:stretch/>
        </p:blipFill>
        <p:spPr>
          <a:xfrm>
            <a:off x="633999" y="657396"/>
            <a:ext cx="6882269" cy="55534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Overall, the defined requirements are met and don’t have any significant issues besides…</a:t>
            </a:r>
          </a:p>
          <a:p>
            <a:r>
              <a:rPr lang="en-US" sz="2400" dirty="0"/>
              <a:t>Known problems not related to requirements:</a:t>
            </a:r>
          </a:p>
          <a:p>
            <a:pPr lvl="1"/>
            <a:r>
              <a:rPr lang="en-US" sz="2400" dirty="0"/>
              <a:t>Restrict users to only one vote per poll </a:t>
            </a:r>
          </a:p>
          <a:p>
            <a:pPr lvl="1"/>
            <a:r>
              <a:rPr lang="en-US" sz="2400" dirty="0"/>
              <a:t>Hash passwords</a:t>
            </a:r>
          </a:p>
          <a:p>
            <a:pPr lvl="1"/>
            <a:r>
              <a:rPr lang="en-US" sz="2400" dirty="0"/>
              <a:t>Email verification </a:t>
            </a:r>
          </a:p>
          <a:p>
            <a:pPr lvl="1"/>
            <a:r>
              <a:rPr lang="en-US" sz="2400" dirty="0"/>
              <a:t>Captcha on account creation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87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B94BD8-F852-436B-B5B5-99608444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 https://getbootstrap.com/&gt;</a:t>
            </a:r>
          </a:p>
          <a:p>
            <a:r>
              <a:rPr lang="en-US" dirty="0"/>
              <a:t>&lt;https://www.sublimetext.com/&gt;</a:t>
            </a:r>
          </a:p>
          <a:p>
            <a:r>
              <a:rPr lang="en-US" dirty="0"/>
              <a:t>&lt;https://www.w3schools.com/&gt;</a:t>
            </a:r>
          </a:p>
          <a:p>
            <a:r>
              <a:rPr lang="en-US" dirty="0"/>
              <a:t>&lt;https://www.kisspng.com/free/jquery.html&gt;</a:t>
            </a:r>
          </a:p>
          <a:p>
            <a:r>
              <a:rPr lang="en-US" dirty="0"/>
              <a:t>&lt;https://imgflip.com/memegenerator/Roll-Safe-Think-About-It&gt;</a:t>
            </a:r>
          </a:p>
          <a:p>
            <a:r>
              <a:rPr lang="en-US" dirty="0"/>
              <a:t>&lt;https://www.iconsdb.com/green-icons/checkmark-icon.html&gt;</a:t>
            </a:r>
          </a:p>
          <a:p>
            <a:r>
              <a:rPr lang="en-US" dirty="0"/>
              <a:t>&lt;https://egghead.io/browse/platforms/node&gt;</a:t>
            </a:r>
          </a:p>
          <a:p>
            <a:r>
              <a:rPr lang="en-US" dirty="0"/>
              <a:t>https://www.google.com/url?sa=i&amp;rct=j&amp;q=&amp;esrc=s&amp;source=images&amp;cd=&amp;ved=2ahUKEwi0ub-t-ofeAhVE4oMKHT4PBXsQjxx6BAgBEAI&amp;url=https%3A%2F%2Fblog.fossasia.org%2Fhandlebars-js-used-in-open-event-web-app%2F&amp;psig=AOvVaw0-3TpzTaZA-7M30AU3aU1g&amp;ust=1539676035141038</a:t>
            </a:r>
          </a:p>
          <a:p>
            <a:r>
              <a:rPr lang="en-US" dirty="0"/>
              <a:t>&lt;https://marketplace.visualstudio.com/items?itemName=eg2.vscode-npm-script&gt;</a:t>
            </a:r>
          </a:p>
          <a:p>
            <a:r>
              <a:rPr lang="en-US" dirty="0"/>
              <a:t>&lt; https://icon-icons.com/icon/dbs-mysql/50909&gt;</a:t>
            </a:r>
          </a:p>
          <a:p>
            <a:r>
              <a:rPr lang="en-US" dirty="0"/>
              <a:t>&lt; https://www.idownloadblog.com/2017/11/17/iphone-x-app-switcher-secret-gesture/&gt;</a:t>
            </a:r>
          </a:p>
        </p:txBody>
      </p:sp>
    </p:spTree>
    <p:extLst>
      <p:ext uri="{BB962C8B-B14F-4D97-AF65-F5344CB8AC3E}">
        <p14:creationId xmlns:p14="http://schemas.microsoft.com/office/powerpoint/2010/main" val="24225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111</TotalTime>
  <Words>344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Ur Voice</vt:lpstr>
      <vt:lpstr>Outline</vt:lpstr>
      <vt:lpstr>Implementation (language and etc.)</vt:lpstr>
      <vt:lpstr>Database Design</vt:lpstr>
      <vt:lpstr>Main Interface: Results</vt:lpstr>
      <vt:lpstr>Algorithm</vt:lpstr>
      <vt:lpstr>Known Problems</vt:lpstr>
      <vt:lpstr>Demo</vt:lpstr>
      <vt:lpstr>References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Academic Technology</dc:creator>
  <cp:lastModifiedBy>Harlan, Peter, J</cp:lastModifiedBy>
  <cp:revision>17</cp:revision>
  <dcterms:created xsi:type="dcterms:W3CDTF">2018-09-17T04:09:33Z</dcterms:created>
  <dcterms:modified xsi:type="dcterms:W3CDTF">2018-10-21T04:01:47Z</dcterms:modified>
</cp:coreProperties>
</file>