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9" r:id="rId3"/>
    <p:sldId id="256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816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291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06447-35D4-40CE-AAF4-522AE59DAF63}" type="datetimeFigureOut">
              <a:rPr lang="de-DE" smtClean="0"/>
              <a:t>16.10.2016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A1B49-66AB-42EC-B662-32902F7B8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3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1B49-66AB-42EC-B662-32902F7B84E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488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D519-31D2-4E6B-86DA-2C1E00F52F33}" type="datetimeFigureOut">
              <a:rPr lang="de-DE" smtClean="0"/>
              <a:t>16.10.2016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20BA-0C55-4746-9C6F-7A57E8933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8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D519-31D2-4E6B-86DA-2C1E00F52F33}" type="datetimeFigureOut">
              <a:rPr lang="de-DE" smtClean="0"/>
              <a:t>16.10.2016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20BA-0C55-4746-9C6F-7A57E8933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73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D519-31D2-4E6B-86DA-2C1E00F52F33}" type="datetimeFigureOut">
              <a:rPr lang="de-DE" smtClean="0"/>
              <a:t>16.10.2016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20BA-0C55-4746-9C6F-7A57E8933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60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D519-31D2-4E6B-86DA-2C1E00F52F33}" type="datetimeFigureOut">
              <a:rPr lang="de-DE" smtClean="0"/>
              <a:t>16.10.2016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20BA-0C55-4746-9C6F-7A57E8933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22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D519-31D2-4E6B-86DA-2C1E00F52F33}" type="datetimeFigureOut">
              <a:rPr lang="de-DE" smtClean="0"/>
              <a:t>16.10.2016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20BA-0C55-4746-9C6F-7A57E8933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64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D519-31D2-4E6B-86DA-2C1E00F52F33}" type="datetimeFigureOut">
              <a:rPr lang="de-DE" smtClean="0"/>
              <a:t>16.10.2016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20BA-0C55-4746-9C6F-7A57E8933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80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D519-31D2-4E6B-86DA-2C1E00F52F33}" type="datetimeFigureOut">
              <a:rPr lang="de-DE" smtClean="0"/>
              <a:t>16.10.2016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20BA-0C55-4746-9C6F-7A57E8933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5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D519-31D2-4E6B-86DA-2C1E00F52F33}" type="datetimeFigureOut">
              <a:rPr lang="de-DE" smtClean="0"/>
              <a:t>16.10.2016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20BA-0C55-4746-9C6F-7A57E8933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30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D519-31D2-4E6B-86DA-2C1E00F52F33}" type="datetimeFigureOut">
              <a:rPr lang="de-DE" smtClean="0"/>
              <a:t>16.10.2016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20BA-0C55-4746-9C6F-7A57E8933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15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D519-31D2-4E6B-86DA-2C1E00F52F33}" type="datetimeFigureOut">
              <a:rPr lang="de-DE" smtClean="0"/>
              <a:t>16.10.2016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20BA-0C55-4746-9C6F-7A57E8933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16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D519-31D2-4E6B-86DA-2C1E00F52F33}" type="datetimeFigureOut">
              <a:rPr lang="de-DE" smtClean="0"/>
              <a:t>16.10.2016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20BA-0C55-4746-9C6F-7A57E8933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71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BD519-31D2-4E6B-86DA-2C1E00F52F33}" type="datetimeFigureOut">
              <a:rPr lang="de-DE" smtClean="0"/>
              <a:t>16.10.2016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D20BA-0C55-4746-9C6F-7A57E8933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72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latin typeface="Yanone Kaffeesatz" panose="00000500000000000000" pitchFamily="50" charset="0"/>
              </a:rPr>
              <a:t>Esy</a:t>
            </a:r>
            <a:r>
              <a:rPr lang="de-DE" dirty="0">
                <a:latin typeface="Yanone Kaffeesatz" panose="00000500000000000000" pitchFamily="50" charset="0"/>
              </a:rPr>
              <a:t> SHLS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latin typeface="Yanone Kaffeesatz Thin" panose="00000300000000000000" pitchFamily="50" charset="0"/>
              </a:rPr>
              <a:t>Easy Smart Home Light Switch – „Der Lichtschalter – Schalter“</a:t>
            </a:r>
          </a:p>
        </p:txBody>
      </p:sp>
    </p:spTree>
    <p:extLst>
      <p:ext uri="{BB962C8B-B14F-4D97-AF65-F5344CB8AC3E}">
        <p14:creationId xmlns:p14="http://schemas.microsoft.com/office/powerpoint/2010/main" val="94092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>
                <a:latin typeface="Yanone Kaffeesatz Thin" panose="00000300000000000000" pitchFamily="50" charset="0"/>
              </a:rPr>
              <a:t>Smart Home ist cool, aber: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96808" cy="325369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371" y="1446047"/>
            <a:ext cx="4762500" cy="4762500"/>
          </a:xfrm>
          <a:prstGeom prst="rect">
            <a:avLst/>
          </a:prstGeom>
        </p:spPr>
      </p:pic>
      <p:cxnSp>
        <p:nvCxnSpPr>
          <p:cNvPr id="12" name="Gerader Verbinder 11"/>
          <p:cNvCxnSpPr/>
          <p:nvPr/>
        </p:nvCxnSpPr>
        <p:spPr>
          <a:xfrm flipV="1">
            <a:off x="878192" y="1172168"/>
            <a:ext cx="10435616" cy="4809889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838198" y="1522029"/>
            <a:ext cx="10515602" cy="4460028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46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latin typeface="Yanone Kaffeesatz" panose="00000500000000000000" pitchFamily="50" charset="0"/>
              </a:rPr>
              <a:t>Esy</a:t>
            </a:r>
            <a:r>
              <a:rPr lang="de-DE" dirty="0">
                <a:latin typeface="Yanone Kaffeesatz" panose="00000500000000000000" pitchFamily="50" charset="0"/>
              </a:rPr>
              <a:t> SHLS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Yanone Kaffeesatz Thin" panose="00000300000000000000" pitchFamily="50" charset="0"/>
              </a:rPr>
              <a:t>Easy Smart Home Light Switch – „Der Lichtschalter – Schalter“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-707512" y="-493536"/>
            <a:ext cx="7616935" cy="4465076"/>
            <a:chOff x="-707512" y="-493536"/>
            <a:chExt cx="7616935" cy="4465076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7512" y="-493536"/>
              <a:ext cx="7616935" cy="4284526"/>
            </a:xfrm>
            <a:prstGeom prst="rect">
              <a:avLst/>
            </a:prstGeom>
          </p:spPr>
        </p:pic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70" b="100000" l="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8880"/>
              <a:ext cx="6155840" cy="3462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708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279271"/>
            <a:ext cx="10515600" cy="2416829"/>
          </a:xfrm>
        </p:spPr>
        <p:txBody>
          <a:bodyPr>
            <a:noAutofit/>
          </a:bodyPr>
          <a:lstStyle/>
          <a:p>
            <a:r>
              <a:rPr lang="de-DE" sz="8000" dirty="0">
                <a:latin typeface="Yanone Kaffeesatz Thin" panose="00000300000000000000" pitchFamily="50" charset="0"/>
              </a:rPr>
              <a:t>Fernsteuerung eines Schalters – durch einen Schalter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52" y="4257144"/>
            <a:ext cx="2089656" cy="20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5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Yanone Kaffeesatz Thin" panose="00000300000000000000" pitchFamily="50" charset="0"/>
              </a:rPr>
              <a:t>Steuerung durch eine App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63" y="2148560"/>
            <a:ext cx="2205318" cy="141062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172" y="4017060"/>
            <a:ext cx="1839957" cy="214539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626" y="2148560"/>
            <a:ext cx="3971282" cy="397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2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Yanone Kaffeesatz" panose="00000500000000000000" pitchFamily="50" charset="0"/>
              </a:rPr>
              <a:t>Danke für Ihren Einkauf!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05" y="675518"/>
            <a:ext cx="5607453" cy="5366508"/>
          </a:xfr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611" y="4377795"/>
            <a:ext cx="3810000" cy="8572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715" y="1985299"/>
            <a:ext cx="1373473" cy="13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7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10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Yanone Kaffeesatz</vt:lpstr>
      <vt:lpstr>Yanone Kaffeesatz Thin</vt:lpstr>
      <vt:lpstr>Office</vt:lpstr>
      <vt:lpstr>Esy SHLS</vt:lpstr>
      <vt:lpstr>Smart Home ist cool, aber:</vt:lpstr>
      <vt:lpstr>Esy SHLS</vt:lpstr>
      <vt:lpstr>Fernsteuerung eines Schalters – durch einen Schalter</vt:lpstr>
      <vt:lpstr>Steuerung durch eine App</vt:lpstr>
      <vt:lpstr>Danke für Ihren Einkauf!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Esy SHLS</dc:title>
  <dc:creator>Ben Carp</dc:creator>
  <cp:lastModifiedBy>Ben Carp</cp:lastModifiedBy>
  <cp:revision>14</cp:revision>
  <dcterms:created xsi:type="dcterms:W3CDTF">2016-10-15T15:13:04Z</dcterms:created>
  <dcterms:modified xsi:type="dcterms:W3CDTF">2016-10-15T22:30:22Z</dcterms:modified>
</cp:coreProperties>
</file>