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37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7"/>
    <p:restoredTop sz="94619"/>
  </p:normalViewPr>
  <p:slideViewPr>
    <p:cSldViewPr snapToObjects="1" showGuides="1">
      <p:cViewPr varScale="1">
        <p:scale>
          <a:sx n="227" d="100"/>
          <a:sy n="227" d="100"/>
        </p:scale>
        <p:origin x="1696" y="176"/>
      </p:cViewPr>
      <p:guideLst>
        <p:guide orient="horz" pos="2432"/>
        <p:guide pos="37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33B1-535F-874C-BA0B-320C0A5CECD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52B7-AD29-E741-8D2C-4E9D2A31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1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33B1-535F-874C-BA0B-320C0A5CECD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52B7-AD29-E741-8D2C-4E9D2A31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9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33B1-535F-874C-BA0B-320C0A5CECD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52B7-AD29-E741-8D2C-4E9D2A31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33B1-535F-874C-BA0B-320C0A5CECD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52B7-AD29-E741-8D2C-4E9D2A31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3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33B1-535F-874C-BA0B-320C0A5CECD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52B7-AD29-E741-8D2C-4E9D2A31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33B1-535F-874C-BA0B-320C0A5CECD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52B7-AD29-E741-8D2C-4E9D2A31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33B1-535F-874C-BA0B-320C0A5CECD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52B7-AD29-E741-8D2C-4E9D2A31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3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33B1-535F-874C-BA0B-320C0A5CECD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52B7-AD29-E741-8D2C-4E9D2A31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4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33B1-535F-874C-BA0B-320C0A5CECD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52B7-AD29-E741-8D2C-4E9D2A31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33B1-535F-874C-BA0B-320C0A5CECD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52B7-AD29-E741-8D2C-4E9D2A31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33B1-535F-874C-BA0B-320C0A5CECD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52B7-AD29-E741-8D2C-4E9D2A31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33B1-535F-874C-BA0B-320C0A5CECD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52B7-AD29-E741-8D2C-4E9D2A31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61385"/>
            <a:ext cx="1585128" cy="951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8" y="209864"/>
            <a:ext cx="1585128" cy="951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9864"/>
            <a:ext cx="1585129" cy="951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9863"/>
            <a:ext cx="1585129" cy="9510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762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/>
                <a:cs typeface="Times New Roman"/>
              </a:rPr>
              <a:t>(a)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7525" y="7620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/>
                <a:cs typeface="Times New Roman"/>
              </a:rPr>
              <a:t>(b)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21920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/>
                <a:cs typeface="Times New Roman"/>
              </a:rPr>
              <a:t>(d)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4373" y="762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/>
                <a:cs typeface="Times New Roman"/>
              </a:rPr>
              <a:t>(c)</a:t>
            </a:r>
            <a:endParaRPr lang="en-US" sz="800" dirty="0">
              <a:latin typeface="Times New Roman"/>
              <a:cs typeface="Times New Roman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8" y="1361383"/>
            <a:ext cx="1585129" cy="9510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361383"/>
            <a:ext cx="1585129" cy="95107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87525" y="12192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/>
                <a:cs typeface="Times New Roman"/>
              </a:rPr>
              <a:t>(e)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34373" y="12192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/>
                <a:cs typeface="Times New Roman"/>
              </a:rPr>
              <a:t>(f)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32" name="Right Arrow 31"/>
          <p:cNvSpPr/>
          <p:nvPr/>
        </p:nvSpPr>
        <p:spPr>
          <a:xfrm rot="16200000">
            <a:off x="1126490" y="1920240"/>
            <a:ext cx="228600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3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18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Lauritzen</dc:creator>
  <cp:lastModifiedBy>Microsoft Office User</cp:lastModifiedBy>
  <cp:revision>7</cp:revision>
  <cp:lastPrinted>2015-07-02T21:03:30Z</cp:lastPrinted>
  <dcterms:created xsi:type="dcterms:W3CDTF">2015-07-02T20:20:23Z</dcterms:created>
  <dcterms:modified xsi:type="dcterms:W3CDTF">2017-11-02T21:41:58Z</dcterms:modified>
</cp:coreProperties>
</file>