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2"/>
    <p:restoredTop sz="94643"/>
  </p:normalViewPr>
  <p:slideViewPr>
    <p:cSldViewPr snapToGrid="0" snapToObjects="1">
      <p:cViewPr varScale="1">
        <p:scale>
          <a:sx n="203" d="100"/>
          <a:sy n="203" d="100"/>
        </p:scale>
        <p:origin x="208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4E216-A073-AA48-A0D8-6608CD11E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039B6-7456-8B43-A35B-365DDBFCF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2A55E-144D-1244-AEB4-B104F439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1CD7-8B12-E340-8552-C92A9CFD3422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823B7-3FAD-B64A-9959-B3A578B8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8329A-D222-1C45-8591-982E873C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9FE5-E35D-0449-BE24-5D5C4534B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6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D9639-48AD-E041-B35D-FA131F8D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B29F3-B739-0A4B-B8B7-6932D13EF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E01AA-C40F-854F-9383-7652A1665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1CD7-8B12-E340-8552-C92A9CFD3422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4B72D-4357-B748-9B11-F66F9F2A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90E8C-C0FC-5741-8312-12A0F1051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9FE5-E35D-0449-BE24-5D5C4534B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4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D9FE0-997C-A949-A264-9209D04F2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1B1BE-C8B7-7740-8237-AC2F30ACF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2DC9-C0F5-6F45-9461-257B62D0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1CD7-8B12-E340-8552-C92A9CFD3422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7AB64-DCD3-B549-9FB4-46ED5A1D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77ADA-B2D3-C843-BBDF-DE944A6B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9FE5-E35D-0449-BE24-5D5C4534B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9E03-6C3E-C348-AD38-805150A1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0C56-EA6A-0945-BBB0-DC923057F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1364F-95F0-8C43-A64B-0946D8F1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1CD7-8B12-E340-8552-C92A9CFD3422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9BA87-1F1C-DB46-8BA9-2DB7A0052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71B68-7907-8445-97F7-4CEFE7CD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9FE5-E35D-0449-BE24-5D5C4534B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9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C1CE0-C6EE-C947-9FE3-5A6E33FE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6ECC6-6EB3-214D-9E3B-B724F4ED5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7550D-7BF6-9D47-B40A-C224E499B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1CD7-8B12-E340-8552-C92A9CFD3422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CBCBC-FD08-EF42-982B-7780E795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05FEC-9D10-C34E-911B-F6A91E96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9FE5-E35D-0449-BE24-5D5C4534B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8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BEDA4-8F00-FE4F-97D1-8BD16F45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659D1-EA93-594F-A505-A4CF43F19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AC673-A576-074E-BA0F-635647820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915DB-0AB6-BB42-962C-6EF90B52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1CD7-8B12-E340-8552-C92A9CFD3422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1569B-909E-1240-BF45-AEC1D7F5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57D8B-64E6-4746-AB22-547A1A25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9FE5-E35D-0449-BE24-5D5C4534B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1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EF012-A727-F648-A322-43C7417F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A6591-C0FE-914A-BC65-2598442B4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28BD1-51D3-AA41-8DBF-A2616D44B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DFEA9-8365-CE43-8E55-BD4627862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0BB84-64F5-A949-9D55-7C21CB8BE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92A863-E987-D342-B911-F3A7D2B2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1CD7-8B12-E340-8552-C92A9CFD3422}" type="datetimeFigureOut">
              <a:rPr lang="en-US" smtClean="0"/>
              <a:t>8/30/18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756587-B2CB-E046-AF5E-7EC161B6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C10CFF-4E9C-C447-AC1E-A94B2134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9FE5-E35D-0449-BE24-5D5C4534B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2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94BA-810D-7D44-8EAA-E65CD70D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4BA6A-A815-A14B-8B1F-44E71D652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1CD7-8B12-E340-8552-C92A9CFD3422}" type="datetimeFigureOut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2AAF4-5BC4-054D-8E17-1E463516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1ABD0-28EA-FA44-B079-701F6C61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9FE5-E35D-0449-BE24-5D5C4534B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3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E92945-21EF-9841-AD30-3890AA0C2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1CD7-8B12-E340-8552-C92A9CFD3422}" type="datetimeFigureOut">
              <a:rPr lang="en-US" smtClean="0"/>
              <a:t>8/30/18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AAFD57-9A05-454C-971A-56F3BC7E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088A9-6ABD-324C-B28E-FF1BD97D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9FE5-E35D-0449-BE24-5D5C4534B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2A1C3-5BCA-0141-860B-AE7CE9DC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13F65-DE1A-3445-8A24-759FF7C2E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08762-7162-504C-8607-A9F63D5DC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180A-23FD-B640-A18C-156077922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1CD7-8B12-E340-8552-C92A9CFD3422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A48CF-695A-EF43-972B-D99E4AB06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553C9-2236-9541-A8AB-6CB27454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9FE5-E35D-0449-BE24-5D5C4534B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7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73CE-2C99-E24A-8901-60317A4BF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1B8FC-505F-A249-A925-C801676DF1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D3A7A-CE8B-5549-B67E-A39BA1BAD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1B2CF-18ED-1046-9231-E0DA8852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1CD7-8B12-E340-8552-C92A9CFD3422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1C692-DFF3-374A-B740-238C701A5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7D125-0653-AA49-B20D-D4EE6DEB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9FE5-E35D-0449-BE24-5D5C4534B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3DB9A8-BE8B-3E47-841F-79D451B0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36B3A-7888-AA4B-9F6D-081E70C8C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825E8-61C0-5B43-8D6F-7B6B5A8FA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C1CD7-8B12-E340-8552-C92A9CFD3422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AFDB6-E379-7044-A957-6BAAB23A9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47D55-93B7-7D43-9522-2A6430111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E9FE5-E35D-0449-BE24-5D5C4534B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0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74BD190-8492-844A-B1BF-B599BC8DA5E8}"/>
              </a:ext>
            </a:extLst>
          </p:cNvPr>
          <p:cNvGrpSpPr/>
          <p:nvPr/>
        </p:nvGrpSpPr>
        <p:grpSpPr>
          <a:xfrm>
            <a:off x="175356" y="569829"/>
            <a:ext cx="410869" cy="2234855"/>
            <a:chOff x="175356" y="569829"/>
            <a:chExt cx="410869" cy="2234855"/>
          </a:xfrm>
        </p:grpSpPr>
        <p:sp>
          <p:nvSpPr>
            <p:cNvPr id="13" name="TextBox 12"/>
            <p:cNvSpPr txBox="1"/>
            <p:nvPr/>
          </p:nvSpPr>
          <p:spPr>
            <a:xfrm rot="16200000">
              <a:off x="-340683" y="1085868"/>
              <a:ext cx="14321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Mixing ratio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71715" y="240457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D403E02-6F04-FE41-AF00-C1F777F6B4FC}"/>
              </a:ext>
            </a:extLst>
          </p:cNvPr>
          <p:cNvGrpSpPr/>
          <p:nvPr/>
        </p:nvGrpSpPr>
        <p:grpSpPr>
          <a:xfrm>
            <a:off x="578403" y="242967"/>
            <a:ext cx="2941411" cy="2420710"/>
            <a:chOff x="578403" y="242967"/>
            <a:chExt cx="2941411" cy="2420710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68B935B-689E-B74D-9362-DA4BD3E5CDB3}"/>
                </a:ext>
              </a:extLst>
            </p:cNvPr>
            <p:cNvCxnSpPr>
              <a:cxnSpLocks/>
            </p:cNvCxnSpPr>
            <p:nvPr/>
          </p:nvCxnSpPr>
          <p:spPr>
            <a:xfrm>
              <a:off x="2258563" y="2292263"/>
              <a:ext cx="0" cy="346734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6DC8538-CFC4-0348-8F8E-654C3F9C887A}"/>
                </a:ext>
              </a:extLst>
            </p:cNvPr>
            <p:cNvCxnSpPr/>
            <p:nvPr/>
          </p:nvCxnSpPr>
          <p:spPr>
            <a:xfrm>
              <a:off x="2058738" y="1778873"/>
              <a:ext cx="0" cy="449843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9B234DC-CC71-0B4D-8F77-A9CB6B650FFA}"/>
                </a:ext>
              </a:extLst>
            </p:cNvPr>
            <p:cNvCxnSpPr/>
            <p:nvPr/>
          </p:nvCxnSpPr>
          <p:spPr>
            <a:xfrm>
              <a:off x="1834391" y="1277826"/>
              <a:ext cx="0" cy="449843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937CC38-231D-4445-8D02-A73B210E4AD8}"/>
                </a:ext>
              </a:extLst>
            </p:cNvPr>
            <p:cNvCxnSpPr/>
            <p:nvPr/>
          </p:nvCxnSpPr>
          <p:spPr>
            <a:xfrm>
              <a:off x="1603662" y="836081"/>
              <a:ext cx="0" cy="449843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>
              <a:off x="1378364" y="609719"/>
              <a:ext cx="0" cy="449843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998908C-359D-C149-9F1D-F46EE351E877}"/>
                </a:ext>
              </a:extLst>
            </p:cNvPr>
            <p:cNvCxnSpPr/>
            <p:nvPr/>
          </p:nvCxnSpPr>
          <p:spPr>
            <a:xfrm>
              <a:off x="1154017" y="959013"/>
              <a:ext cx="0" cy="449843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B7416F8-06D8-AB47-B88A-41613E70565F}"/>
                </a:ext>
              </a:extLst>
            </p:cNvPr>
            <p:cNvCxnSpPr/>
            <p:nvPr/>
          </p:nvCxnSpPr>
          <p:spPr>
            <a:xfrm>
              <a:off x="929670" y="2003795"/>
              <a:ext cx="0" cy="449843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>
              <a:cxnSpLocks/>
            </p:cNvCxnSpPr>
            <p:nvPr/>
          </p:nvCxnSpPr>
          <p:spPr>
            <a:xfrm flipH="1" flipV="1">
              <a:off x="578403" y="242967"/>
              <a:ext cx="17755" cy="2419071"/>
            </a:xfrm>
            <a:prstGeom prst="straightConnector1">
              <a:avLst/>
            </a:prstGeom>
            <a:ln w="5715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cxnSpLocks/>
            </p:cNvCxnSpPr>
            <p:nvPr/>
          </p:nvCxnSpPr>
          <p:spPr>
            <a:xfrm>
              <a:off x="578838" y="2657303"/>
              <a:ext cx="2940976" cy="2402"/>
            </a:xfrm>
            <a:prstGeom prst="straightConnector1">
              <a:avLst/>
            </a:prstGeom>
            <a:ln w="5715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588157" y="2662037"/>
              <a:ext cx="254296" cy="164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</p:cNvCxnSpPr>
            <p:nvPr/>
          </p:nvCxnSpPr>
          <p:spPr>
            <a:xfrm>
              <a:off x="2403318" y="2647651"/>
              <a:ext cx="1031329" cy="1205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Freeform 16"/>
            <p:cNvSpPr/>
            <p:nvPr/>
          </p:nvSpPr>
          <p:spPr>
            <a:xfrm>
              <a:off x="832954" y="609719"/>
              <a:ext cx="1570640" cy="2043356"/>
            </a:xfrm>
            <a:custGeom>
              <a:avLst/>
              <a:gdLst>
                <a:gd name="connsiteX0" fmla="*/ 0 w 2616200"/>
                <a:gd name="connsiteY0" fmla="*/ 3390901 h 3403601"/>
                <a:gd name="connsiteX1" fmla="*/ 939800 w 2616200"/>
                <a:gd name="connsiteY1" fmla="*/ 1 h 3403601"/>
                <a:gd name="connsiteX2" fmla="*/ 2616200 w 2616200"/>
                <a:gd name="connsiteY2" fmla="*/ 3403601 h 34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6200" h="3403601">
                  <a:moveTo>
                    <a:pt x="0" y="3390901"/>
                  </a:moveTo>
                  <a:cubicBezTo>
                    <a:pt x="251883" y="1694392"/>
                    <a:pt x="503767" y="-2116"/>
                    <a:pt x="939800" y="1"/>
                  </a:cubicBezTo>
                  <a:cubicBezTo>
                    <a:pt x="1375833" y="2118"/>
                    <a:pt x="2616200" y="3403601"/>
                    <a:pt x="2616200" y="3403601"/>
                  </a:cubicBezTo>
                </a:path>
              </a:pathLst>
            </a:custGeom>
            <a:ln w="254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C846F4B-838E-A244-BF52-56EDCF72791B}"/>
              </a:ext>
            </a:extLst>
          </p:cNvPr>
          <p:cNvGrpSpPr/>
          <p:nvPr/>
        </p:nvGrpSpPr>
        <p:grpSpPr>
          <a:xfrm>
            <a:off x="3763528" y="242967"/>
            <a:ext cx="2941411" cy="2420710"/>
            <a:chOff x="578403" y="242967"/>
            <a:chExt cx="2941411" cy="2420710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DFF3CD3-BE55-C641-98DE-106E01C45650}"/>
                </a:ext>
              </a:extLst>
            </p:cNvPr>
            <p:cNvCxnSpPr>
              <a:cxnSpLocks/>
            </p:cNvCxnSpPr>
            <p:nvPr/>
          </p:nvCxnSpPr>
          <p:spPr>
            <a:xfrm>
              <a:off x="2258563" y="2292263"/>
              <a:ext cx="0" cy="346734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E8B0AE3-8E49-374E-930C-D7D30872D7E7}"/>
                </a:ext>
              </a:extLst>
            </p:cNvPr>
            <p:cNvCxnSpPr/>
            <p:nvPr/>
          </p:nvCxnSpPr>
          <p:spPr>
            <a:xfrm>
              <a:off x="2058738" y="1778873"/>
              <a:ext cx="0" cy="449843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7225813-E5EC-DE44-85B4-4E89C0917DAC}"/>
                </a:ext>
              </a:extLst>
            </p:cNvPr>
            <p:cNvCxnSpPr/>
            <p:nvPr/>
          </p:nvCxnSpPr>
          <p:spPr>
            <a:xfrm>
              <a:off x="1834391" y="1277826"/>
              <a:ext cx="0" cy="449843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046C5E6-FFEE-4B46-9AF2-2367758F4B4A}"/>
                </a:ext>
              </a:extLst>
            </p:cNvPr>
            <p:cNvCxnSpPr/>
            <p:nvPr/>
          </p:nvCxnSpPr>
          <p:spPr>
            <a:xfrm>
              <a:off x="1603662" y="836081"/>
              <a:ext cx="0" cy="449843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2F7152F-C792-1045-B296-09C735038D7D}"/>
                </a:ext>
              </a:extLst>
            </p:cNvPr>
            <p:cNvCxnSpPr/>
            <p:nvPr/>
          </p:nvCxnSpPr>
          <p:spPr>
            <a:xfrm>
              <a:off x="1378364" y="609719"/>
              <a:ext cx="0" cy="449843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16B924E-7611-FD4A-A4DE-0B414FB57B02}"/>
                </a:ext>
              </a:extLst>
            </p:cNvPr>
            <p:cNvCxnSpPr/>
            <p:nvPr/>
          </p:nvCxnSpPr>
          <p:spPr>
            <a:xfrm>
              <a:off x="1154017" y="959013"/>
              <a:ext cx="0" cy="449843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B79538-008D-4E4C-9D51-FD6DEC4DCEFE}"/>
                </a:ext>
              </a:extLst>
            </p:cNvPr>
            <p:cNvCxnSpPr/>
            <p:nvPr/>
          </p:nvCxnSpPr>
          <p:spPr>
            <a:xfrm>
              <a:off x="929670" y="2003795"/>
              <a:ext cx="0" cy="449843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3311C30-66B4-5F4D-B807-0ADDD02166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8403" y="242967"/>
              <a:ext cx="17755" cy="2419071"/>
            </a:xfrm>
            <a:prstGeom prst="straightConnector1">
              <a:avLst/>
            </a:prstGeom>
            <a:ln w="5715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0370826-D67F-3A4C-A68D-11D78F0A0B88}"/>
                </a:ext>
              </a:extLst>
            </p:cNvPr>
            <p:cNvCxnSpPr>
              <a:cxnSpLocks/>
            </p:cNvCxnSpPr>
            <p:nvPr/>
          </p:nvCxnSpPr>
          <p:spPr>
            <a:xfrm>
              <a:off x="578838" y="2657303"/>
              <a:ext cx="2940976" cy="2402"/>
            </a:xfrm>
            <a:prstGeom prst="straightConnector1">
              <a:avLst/>
            </a:prstGeom>
            <a:ln w="5715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A6934A0-A0F5-1440-BA60-42F14CEDBB48}"/>
                </a:ext>
              </a:extLst>
            </p:cNvPr>
            <p:cNvCxnSpPr>
              <a:cxnSpLocks/>
            </p:cNvCxnSpPr>
            <p:nvPr/>
          </p:nvCxnSpPr>
          <p:spPr>
            <a:xfrm>
              <a:off x="588157" y="2662037"/>
              <a:ext cx="254296" cy="164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F8D18B4-0A34-434A-BF62-0D46AD5E5046}"/>
                </a:ext>
              </a:extLst>
            </p:cNvPr>
            <p:cNvCxnSpPr>
              <a:cxnSpLocks/>
            </p:cNvCxnSpPr>
            <p:nvPr/>
          </p:nvCxnSpPr>
          <p:spPr>
            <a:xfrm>
              <a:off x="2403318" y="2647651"/>
              <a:ext cx="1031329" cy="1205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0980F8D6-6F9E-C447-A6F4-F84A7C5DC43B}"/>
                </a:ext>
              </a:extLst>
            </p:cNvPr>
            <p:cNvSpPr/>
            <p:nvPr/>
          </p:nvSpPr>
          <p:spPr>
            <a:xfrm>
              <a:off x="832954" y="609719"/>
              <a:ext cx="1570640" cy="2043356"/>
            </a:xfrm>
            <a:custGeom>
              <a:avLst/>
              <a:gdLst>
                <a:gd name="connsiteX0" fmla="*/ 0 w 2616200"/>
                <a:gd name="connsiteY0" fmla="*/ 3390901 h 3403601"/>
                <a:gd name="connsiteX1" fmla="*/ 939800 w 2616200"/>
                <a:gd name="connsiteY1" fmla="*/ 1 h 3403601"/>
                <a:gd name="connsiteX2" fmla="*/ 2616200 w 2616200"/>
                <a:gd name="connsiteY2" fmla="*/ 3403601 h 34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6200" h="3403601">
                  <a:moveTo>
                    <a:pt x="0" y="3390901"/>
                  </a:moveTo>
                  <a:cubicBezTo>
                    <a:pt x="251883" y="1694392"/>
                    <a:pt x="503767" y="-2116"/>
                    <a:pt x="939800" y="1"/>
                  </a:cubicBezTo>
                  <a:cubicBezTo>
                    <a:pt x="1375833" y="2118"/>
                    <a:pt x="2616200" y="3403601"/>
                    <a:pt x="2616200" y="3403601"/>
                  </a:cubicBezTo>
                </a:path>
              </a:pathLst>
            </a:custGeom>
            <a:ln w="254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0360E72C-116E-B247-BDC9-8C850B970B68}"/>
                </a:ext>
              </a:extLst>
            </p:cNvPr>
            <p:cNvSpPr/>
            <p:nvPr/>
          </p:nvSpPr>
          <p:spPr>
            <a:xfrm>
              <a:off x="910303" y="1060914"/>
              <a:ext cx="1327426" cy="1586737"/>
            </a:xfrm>
            <a:custGeom>
              <a:avLst/>
              <a:gdLst>
                <a:gd name="connsiteX0" fmla="*/ 0 w 2616200"/>
                <a:gd name="connsiteY0" fmla="*/ 3390901 h 3403601"/>
                <a:gd name="connsiteX1" fmla="*/ 939800 w 2616200"/>
                <a:gd name="connsiteY1" fmla="*/ 1 h 3403601"/>
                <a:gd name="connsiteX2" fmla="*/ 2616200 w 2616200"/>
                <a:gd name="connsiteY2" fmla="*/ 3403601 h 34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6200" h="3403601">
                  <a:moveTo>
                    <a:pt x="0" y="3390901"/>
                  </a:moveTo>
                  <a:cubicBezTo>
                    <a:pt x="251883" y="1694392"/>
                    <a:pt x="503767" y="-2116"/>
                    <a:pt x="939800" y="1"/>
                  </a:cubicBezTo>
                  <a:cubicBezTo>
                    <a:pt x="1375833" y="2118"/>
                    <a:pt x="2616200" y="3403601"/>
                    <a:pt x="2616200" y="3403601"/>
                  </a:cubicBezTo>
                </a:path>
              </a:pathLst>
            </a:custGeom>
            <a:ln w="28575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1935667-676B-CA45-B5F0-96B3D21904B4}"/>
              </a:ext>
            </a:extLst>
          </p:cNvPr>
          <p:cNvCxnSpPr>
            <a:cxnSpLocks/>
          </p:cNvCxnSpPr>
          <p:nvPr/>
        </p:nvCxnSpPr>
        <p:spPr>
          <a:xfrm flipH="1" flipV="1">
            <a:off x="6935775" y="242967"/>
            <a:ext cx="17755" cy="241907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062693E-41EA-2647-8A5E-B18C60B771BB}"/>
              </a:ext>
            </a:extLst>
          </p:cNvPr>
          <p:cNvCxnSpPr>
            <a:cxnSpLocks/>
          </p:cNvCxnSpPr>
          <p:nvPr/>
        </p:nvCxnSpPr>
        <p:spPr>
          <a:xfrm>
            <a:off x="6936210" y="2657303"/>
            <a:ext cx="2940976" cy="2402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Freeform 67">
            <a:extLst>
              <a:ext uri="{FF2B5EF4-FFF2-40B4-BE49-F238E27FC236}">
                <a16:creationId xmlns:a16="http://schemas.microsoft.com/office/drawing/2014/main" id="{649E6FF7-C342-1047-8557-060876158A4B}"/>
              </a:ext>
            </a:extLst>
          </p:cNvPr>
          <p:cNvSpPr/>
          <p:nvPr/>
        </p:nvSpPr>
        <p:spPr>
          <a:xfrm>
            <a:off x="7832209" y="1069747"/>
            <a:ext cx="1327426" cy="1586737"/>
          </a:xfrm>
          <a:custGeom>
            <a:avLst/>
            <a:gdLst>
              <a:gd name="connsiteX0" fmla="*/ 0 w 2616200"/>
              <a:gd name="connsiteY0" fmla="*/ 3390901 h 3403601"/>
              <a:gd name="connsiteX1" fmla="*/ 939800 w 2616200"/>
              <a:gd name="connsiteY1" fmla="*/ 1 h 3403601"/>
              <a:gd name="connsiteX2" fmla="*/ 2616200 w 2616200"/>
              <a:gd name="connsiteY2" fmla="*/ 3403601 h 3403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6200" h="3403601">
                <a:moveTo>
                  <a:pt x="0" y="3390901"/>
                </a:moveTo>
                <a:cubicBezTo>
                  <a:pt x="251883" y="1694392"/>
                  <a:pt x="503767" y="-2116"/>
                  <a:pt x="939800" y="1"/>
                </a:cubicBezTo>
                <a:cubicBezTo>
                  <a:pt x="1375833" y="2118"/>
                  <a:pt x="2616200" y="3403601"/>
                  <a:pt x="2616200" y="3403601"/>
                </a:cubicBezTo>
              </a:path>
            </a:pathLst>
          </a:custGeom>
          <a:ln w="28575" cmpd="sng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90B6146E-B97A-C649-A15D-A0543E06A3B1}"/>
              </a:ext>
            </a:extLst>
          </p:cNvPr>
          <p:cNvSpPr/>
          <p:nvPr/>
        </p:nvSpPr>
        <p:spPr>
          <a:xfrm>
            <a:off x="7267675" y="1060914"/>
            <a:ext cx="1327426" cy="1586737"/>
          </a:xfrm>
          <a:custGeom>
            <a:avLst/>
            <a:gdLst>
              <a:gd name="connsiteX0" fmla="*/ 0 w 2616200"/>
              <a:gd name="connsiteY0" fmla="*/ 3390901 h 3403601"/>
              <a:gd name="connsiteX1" fmla="*/ 939800 w 2616200"/>
              <a:gd name="connsiteY1" fmla="*/ 1 h 3403601"/>
              <a:gd name="connsiteX2" fmla="*/ 2616200 w 2616200"/>
              <a:gd name="connsiteY2" fmla="*/ 3403601 h 3403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6200" h="3403601">
                <a:moveTo>
                  <a:pt x="0" y="3390901"/>
                </a:moveTo>
                <a:cubicBezTo>
                  <a:pt x="251883" y="1694392"/>
                  <a:pt x="503767" y="-2116"/>
                  <a:pt x="939800" y="1"/>
                </a:cubicBezTo>
                <a:cubicBezTo>
                  <a:pt x="1375833" y="2118"/>
                  <a:pt x="2616200" y="3403601"/>
                  <a:pt x="2616200" y="3403601"/>
                </a:cubicBezTo>
              </a:path>
            </a:pathLst>
          </a:custGeom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DB4CC2A-E9D3-3A4E-91DE-A484D75620CD}"/>
              </a:ext>
            </a:extLst>
          </p:cNvPr>
          <p:cNvCxnSpPr>
            <a:cxnSpLocks/>
          </p:cNvCxnSpPr>
          <p:nvPr/>
        </p:nvCxnSpPr>
        <p:spPr>
          <a:xfrm>
            <a:off x="3869162" y="5892968"/>
            <a:ext cx="254296" cy="164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B1B95AA-11BD-BF46-AE2D-94A3AEA1800D}"/>
              </a:ext>
            </a:extLst>
          </p:cNvPr>
          <p:cNvGrpSpPr/>
          <p:nvPr/>
        </p:nvGrpSpPr>
        <p:grpSpPr>
          <a:xfrm>
            <a:off x="208909" y="3793213"/>
            <a:ext cx="449462" cy="2240763"/>
            <a:chOff x="136763" y="563921"/>
            <a:chExt cx="449462" cy="2240763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80B54B1-9105-C144-AE23-752642320869}"/>
                </a:ext>
              </a:extLst>
            </p:cNvPr>
            <p:cNvSpPr txBox="1"/>
            <p:nvPr/>
          </p:nvSpPr>
          <p:spPr>
            <a:xfrm rot="16200000">
              <a:off x="-379276" y="1079960"/>
              <a:ext cx="14321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Mixing ratio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74FD41E-F4FF-BE43-BEEC-D7BD06001AB6}"/>
                </a:ext>
              </a:extLst>
            </p:cNvPr>
            <p:cNvSpPr txBox="1"/>
            <p:nvPr/>
          </p:nvSpPr>
          <p:spPr>
            <a:xfrm>
              <a:off x="271715" y="240457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0FEF77DC-CDA8-9249-A84C-1D8E5397210B}"/>
              </a:ext>
            </a:extLst>
          </p:cNvPr>
          <p:cNvCxnSpPr>
            <a:cxnSpLocks/>
          </p:cNvCxnSpPr>
          <p:nvPr/>
        </p:nvCxnSpPr>
        <p:spPr>
          <a:xfrm>
            <a:off x="4891148" y="4076795"/>
            <a:ext cx="0" cy="223481"/>
          </a:xfrm>
          <a:prstGeom prst="straightConnector1">
            <a:avLst/>
          </a:prstGeom>
          <a:ln w="34925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2BE37330-2B9A-2141-893C-C779CC9BAC97}"/>
              </a:ext>
            </a:extLst>
          </p:cNvPr>
          <p:cNvSpPr txBox="1"/>
          <p:nvPr/>
        </p:nvSpPr>
        <p:spPr>
          <a:xfrm>
            <a:off x="461202" y="-62111"/>
            <a:ext cx="305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(a) Initial state &amp; forcing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3069FD6-F6BB-BE48-B541-B09602821C24}"/>
              </a:ext>
            </a:extLst>
          </p:cNvPr>
          <p:cNvSpPr txBox="1"/>
          <p:nvPr/>
        </p:nvSpPr>
        <p:spPr>
          <a:xfrm>
            <a:off x="3615694" y="-46387"/>
            <a:ext cx="308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(b) Apply forcing (</a:t>
            </a:r>
            <a:r>
              <a:rPr lang="en-US" dirty="0" err="1"/>
              <a:t>ftype</a:t>
            </a:r>
            <a:r>
              <a:rPr lang="en-US" dirty="0"/>
              <a:t>=1)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14166B2-7087-9E47-9BE8-AFB1FBB8A92C}"/>
              </a:ext>
            </a:extLst>
          </p:cNvPr>
          <p:cNvSpPr txBox="1"/>
          <p:nvPr/>
        </p:nvSpPr>
        <p:spPr>
          <a:xfrm>
            <a:off x="6800819" y="-59311"/>
            <a:ext cx="307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(c) Advection (</a:t>
            </a:r>
            <a:r>
              <a:rPr lang="en-US" dirty="0" err="1"/>
              <a:t>ftype</a:t>
            </a:r>
            <a:r>
              <a:rPr lang="en-US" dirty="0"/>
              <a:t>=1)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E5266FDA-9410-DE43-8DBB-3B93912EB6E3}"/>
              </a:ext>
            </a:extLst>
          </p:cNvPr>
          <p:cNvGrpSpPr/>
          <p:nvPr/>
        </p:nvGrpSpPr>
        <p:grpSpPr>
          <a:xfrm>
            <a:off x="411479" y="3113233"/>
            <a:ext cx="9497674" cy="3102762"/>
            <a:chOff x="475392" y="3112683"/>
            <a:chExt cx="9497674" cy="3102762"/>
          </a:xfrm>
        </p:grpSpPr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9776E15-2732-5B4D-AA81-5B7CBAFAA9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4283" y="3473898"/>
              <a:ext cx="17755" cy="2419071"/>
            </a:xfrm>
            <a:prstGeom prst="straightConnector1">
              <a:avLst/>
            </a:prstGeom>
            <a:ln w="5715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26F84858-4BE5-4543-A38E-DBDA8FE461CE}"/>
                </a:ext>
              </a:extLst>
            </p:cNvPr>
            <p:cNvCxnSpPr>
              <a:cxnSpLocks/>
            </p:cNvCxnSpPr>
            <p:nvPr/>
          </p:nvCxnSpPr>
          <p:spPr>
            <a:xfrm>
              <a:off x="674718" y="5888234"/>
              <a:ext cx="2940976" cy="2402"/>
            </a:xfrm>
            <a:prstGeom prst="straightConnector1">
              <a:avLst/>
            </a:prstGeom>
            <a:ln w="5715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014CDA-C593-6249-A4D8-AC3CF2876571}"/>
                </a:ext>
              </a:extLst>
            </p:cNvPr>
            <p:cNvCxnSpPr>
              <a:cxnSpLocks/>
            </p:cNvCxnSpPr>
            <p:nvPr/>
          </p:nvCxnSpPr>
          <p:spPr>
            <a:xfrm>
              <a:off x="684037" y="5892968"/>
              <a:ext cx="254296" cy="164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D10B54A-C4BB-FF4F-A9C0-7142CEC33A4F}"/>
                </a:ext>
              </a:extLst>
            </p:cNvPr>
            <p:cNvCxnSpPr>
              <a:cxnSpLocks/>
            </p:cNvCxnSpPr>
            <p:nvPr/>
          </p:nvCxnSpPr>
          <p:spPr>
            <a:xfrm>
              <a:off x="2499198" y="5878582"/>
              <a:ext cx="1031329" cy="1205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556E69B5-41F9-5B4E-9BC4-3CBAE9414B56}"/>
                </a:ext>
              </a:extLst>
            </p:cNvPr>
            <p:cNvSpPr/>
            <p:nvPr/>
          </p:nvSpPr>
          <p:spPr>
            <a:xfrm>
              <a:off x="928834" y="3840650"/>
              <a:ext cx="1570640" cy="2043356"/>
            </a:xfrm>
            <a:custGeom>
              <a:avLst/>
              <a:gdLst>
                <a:gd name="connsiteX0" fmla="*/ 0 w 2616200"/>
                <a:gd name="connsiteY0" fmla="*/ 3390901 h 3403601"/>
                <a:gd name="connsiteX1" fmla="*/ 939800 w 2616200"/>
                <a:gd name="connsiteY1" fmla="*/ 1 h 3403601"/>
                <a:gd name="connsiteX2" fmla="*/ 2616200 w 2616200"/>
                <a:gd name="connsiteY2" fmla="*/ 3403601 h 34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6200" h="3403601">
                  <a:moveTo>
                    <a:pt x="0" y="3390901"/>
                  </a:moveTo>
                  <a:cubicBezTo>
                    <a:pt x="251883" y="1694392"/>
                    <a:pt x="503767" y="-2116"/>
                    <a:pt x="939800" y="1"/>
                  </a:cubicBezTo>
                  <a:cubicBezTo>
                    <a:pt x="1375833" y="2118"/>
                    <a:pt x="2616200" y="3403601"/>
                    <a:pt x="2616200" y="3403601"/>
                  </a:cubicBezTo>
                </a:path>
              </a:pathLst>
            </a:custGeom>
            <a:ln w="254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74B9EAE6-A0B2-4645-8F76-D14E090FC83A}"/>
                </a:ext>
              </a:extLst>
            </p:cNvPr>
            <p:cNvCxnSpPr>
              <a:cxnSpLocks/>
            </p:cNvCxnSpPr>
            <p:nvPr/>
          </p:nvCxnSpPr>
          <p:spPr>
            <a:xfrm>
              <a:off x="2354443" y="5523194"/>
              <a:ext cx="0" cy="232516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D204290A-1D29-EF49-9263-97FFF316C129}"/>
                </a:ext>
              </a:extLst>
            </p:cNvPr>
            <p:cNvCxnSpPr>
              <a:cxnSpLocks/>
            </p:cNvCxnSpPr>
            <p:nvPr/>
          </p:nvCxnSpPr>
          <p:spPr>
            <a:xfrm>
              <a:off x="2154618" y="5009804"/>
              <a:ext cx="0" cy="224922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699A1F07-6736-8B42-8B72-4C2004A62023}"/>
                </a:ext>
              </a:extLst>
            </p:cNvPr>
            <p:cNvCxnSpPr>
              <a:cxnSpLocks/>
            </p:cNvCxnSpPr>
            <p:nvPr/>
          </p:nvCxnSpPr>
          <p:spPr>
            <a:xfrm>
              <a:off x="1930271" y="4508757"/>
              <a:ext cx="0" cy="238607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037D3807-D638-DA4D-92BD-3F6FBF01AC17}"/>
                </a:ext>
              </a:extLst>
            </p:cNvPr>
            <p:cNvCxnSpPr>
              <a:cxnSpLocks/>
            </p:cNvCxnSpPr>
            <p:nvPr/>
          </p:nvCxnSpPr>
          <p:spPr>
            <a:xfrm>
              <a:off x="1699542" y="4067012"/>
              <a:ext cx="0" cy="223481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D446F10-A61D-234D-80D6-F98F3CAC0984}"/>
                </a:ext>
              </a:extLst>
            </p:cNvPr>
            <p:cNvCxnSpPr>
              <a:cxnSpLocks/>
            </p:cNvCxnSpPr>
            <p:nvPr/>
          </p:nvCxnSpPr>
          <p:spPr>
            <a:xfrm>
              <a:off x="1474244" y="3840650"/>
              <a:ext cx="0" cy="226362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40DD2E80-B142-424C-92BF-E40E6E970B5E}"/>
                </a:ext>
              </a:extLst>
            </p:cNvPr>
            <p:cNvCxnSpPr>
              <a:cxnSpLocks/>
            </p:cNvCxnSpPr>
            <p:nvPr/>
          </p:nvCxnSpPr>
          <p:spPr>
            <a:xfrm>
              <a:off x="1249897" y="4189944"/>
              <a:ext cx="0" cy="244270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95F4A9C-2EAD-CD46-9CC8-D1F0E5B733C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550" y="5234726"/>
              <a:ext cx="0" cy="288468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91323ABA-8449-6A40-819B-CBB6D8DA0C86}"/>
                </a:ext>
              </a:extLst>
            </p:cNvPr>
            <p:cNvCxnSpPr>
              <a:cxnSpLocks/>
            </p:cNvCxnSpPr>
            <p:nvPr/>
          </p:nvCxnSpPr>
          <p:spPr>
            <a:xfrm>
              <a:off x="3859843" y="5888234"/>
              <a:ext cx="2940976" cy="2402"/>
            </a:xfrm>
            <a:prstGeom prst="straightConnector1">
              <a:avLst/>
            </a:prstGeom>
            <a:ln w="5715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8830CCA-0212-A846-B90F-275FDB0F1851}"/>
                </a:ext>
              </a:extLst>
            </p:cNvPr>
            <p:cNvCxnSpPr>
              <a:cxnSpLocks/>
            </p:cNvCxnSpPr>
            <p:nvPr/>
          </p:nvCxnSpPr>
          <p:spPr>
            <a:xfrm>
              <a:off x="5684323" y="5878582"/>
              <a:ext cx="1031329" cy="1205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FC1DCB0D-AA4A-4F42-8181-02E09DF04A79}"/>
                </a:ext>
              </a:extLst>
            </p:cNvPr>
            <p:cNvSpPr/>
            <p:nvPr/>
          </p:nvSpPr>
          <p:spPr>
            <a:xfrm>
              <a:off x="4113959" y="3840650"/>
              <a:ext cx="1570640" cy="2043356"/>
            </a:xfrm>
            <a:custGeom>
              <a:avLst/>
              <a:gdLst>
                <a:gd name="connsiteX0" fmla="*/ 0 w 2616200"/>
                <a:gd name="connsiteY0" fmla="*/ 3390901 h 3403601"/>
                <a:gd name="connsiteX1" fmla="*/ 939800 w 2616200"/>
                <a:gd name="connsiteY1" fmla="*/ 1 h 3403601"/>
                <a:gd name="connsiteX2" fmla="*/ 2616200 w 2616200"/>
                <a:gd name="connsiteY2" fmla="*/ 3403601 h 34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6200" h="3403601">
                  <a:moveTo>
                    <a:pt x="0" y="3390901"/>
                  </a:moveTo>
                  <a:cubicBezTo>
                    <a:pt x="251883" y="1694392"/>
                    <a:pt x="503767" y="-2116"/>
                    <a:pt x="939800" y="1"/>
                  </a:cubicBezTo>
                  <a:cubicBezTo>
                    <a:pt x="1375833" y="2118"/>
                    <a:pt x="2616200" y="3403601"/>
                    <a:pt x="2616200" y="3403601"/>
                  </a:cubicBezTo>
                </a:path>
              </a:pathLst>
            </a:custGeom>
            <a:ln w="254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39B30A9-9645-2848-9EB9-8B19E6A802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31655" y="3473898"/>
              <a:ext cx="17755" cy="2419071"/>
            </a:xfrm>
            <a:prstGeom prst="straightConnector1">
              <a:avLst/>
            </a:prstGeom>
            <a:ln w="5715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89FCB39-5B2D-8640-99A1-979C65D8A4AF}"/>
                </a:ext>
              </a:extLst>
            </p:cNvPr>
            <p:cNvCxnSpPr>
              <a:cxnSpLocks/>
            </p:cNvCxnSpPr>
            <p:nvPr/>
          </p:nvCxnSpPr>
          <p:spPr>
            <a:xfrm>
              <a:off x="7032090" y="5888234"/>
              <a:ext cx="2940976" cy="2402"/>
            </a:xfrm>
            <a:prstGeom prst="straightConnector1">
              <a:avLst/>
            </a:prstGeom>
            <a:ln w="5715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8538417E-83BF-354D-85A7-BB6AE9490DD2}"/>
                </a:ext>
              </a:extLst>
            </p:cNvPr>
            <p:cNvCxnSpPr>
              <a:cxnSpLocks/>
            </p:cNvCxnSpPr>
            <p:nvPr/>
          </p:nvCxnSpPr>
          <p:spPr>
            <a:xfrm>
              <a:off x="5546049" y="5532977"/>
              <a:ext cx="0" cy="232516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2B26E44E-494D-464A-9C31-A6C87367C850}"/>
                </a:ext>
              </a:extLst>
            </p:cNvPr>
            <p:cNvCxnSpPr>
              <a:cxnSpLocks/>
            </p:cNvCxnSpPr>
            <p:nvPr/>
          </p:nvCxnSpPr>
          <p:spPr>
            <a:xfrm>
              <a:off x="5346224" y="5019587"/>
              <a:ext cx="0" cy="224922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318BCFDD-42A8-8E42-9634-11A813F94A05}"/>
                </a:ext>
              </a:extLst>
            </p:cNvPr>
            <p:cNvCxnSpPr>
              <a:cxnSpLocks/>
            </p:cNvCxnSpPr>
            <p:nvPr/>
          </p:nvCxnSpPr>
          <p:spPr>
            <a:xfrm>
              <a:off x="5121877" y="4518540"/>
              <a:ext cx="0" cy="238607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DFA3F620-5150-B448-9BE8-B96C2E233262}"/>
                </a:ext>
              </a:extLst>
            </p:cNvPr>
            <p:cNvCxnSpPr>
              <a:cxnSpLocks/>
            </p:cNvCxnSpPr>
            <p:nvPr/>
          </p:nvCxnSpPr>
          <p:spPr>
            <a:xfrm>
              <a:off x="4665850" y="3850433"/>
              <a:ext cx="0" cy="226362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6D5BBA9D-4A02-A149-8386-A46AC81026AA}"/>
                </a:ext>
              </a:extLst>
            </p:cNvPr>
            <p:cNvCxnSpPr>
              <a:cxnSpLocks/>
            </p:cNvCxnSpPr>
            <p:nvPr/>
          </p:nvCxnSpPr>
          <p:spPr>
            <a:xfrm>
              <a:off x="4441503" y="4199727"/>
              <a:ext cx="0" cy="244270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9A6FB43A-7EE7-4B4B-8E1E-CFB7180C00F0}"/>
                </a:ext>
              </a:extLst>
            </p:cNvPr>
            <p:cNvCxnSpPr>
              <a:cxnSpLocks/>
            </p:cNvCxnSpPr>
            <p:nvPr/>
          </p:nvCxnSpPr>
          <p:spPr>
            <a:xfrm>
              <a:off x="4217156" y="5244509"/>
              <a:ext cx="0" cy="288468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51C47758-F631-0D4D-ABC9-5D93328467EE}"/>
                </a:ext>
              </a:extLst>
            </p:cNvPr>
            <p:cNvSpPr/>
            <p:nvPr/>
          </p:nvSpPr>
          <p:spPr>
            <a:xfrm>
              <a:off x="4185998" y="4024375"/>
              <a:ext cx="1408926" cy="1869413"/>
            </a:xfrm>
            <a:custGeom>
              <a:avLst/>
              <a:gdLst>
                <a:gd name="connsiteX0" fmla="*/ 0 w 2616200"/>
                <a:gd name="connsiteY0" fmla="*/ 3390901 h 3403601"/>
                <a:gd name="connsiteX1" fmla="*/ 939800 w 2616200"/>
                <a:gd name="connsiteY1" fmla="*/ 1 h 3403601"/>
                <a:gd name="connsiteX2" fmla="*/ 2616200 w 2616200"/>
                <a:gd name="connsiteY2" fmla="*/ 3403601 h 34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6200" h="3403601">
                  <a:moveTo>
                    <a:pt x="0" y="3390901"/>
                  </a:moveTo>
                  <a:cubicBezTo>
                    <a:pt x="251883" y="1694392"/>
                    <a:pt x="503767" y="-2116"/>
                    <a:pt x="939800" y="1"/>
                  </a:cubicBezTo>
                  <a:cubicBezTo>
                    <a:pt x="1375833" y="2118"/>
                    <a:pt x="2616200" y="3403601"/>
                    <a:pt x="2616200" y="3403601"/>
                  </a:cubicBezTo>
                </a:path>
              </a:pathLst>
            </a:custGeom>
            <a:ln w="28575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9E6C7117-F6EF-C441-957B-50D715A30147}"/>
                </a:ext>
              </a:extLst>
            </p:cNvPr>
            <p:cNvGrpSpPr/>
            <p:nvPr/>
          </p:nvGrpSpPr>
          <p:grpSpPr>
            <a:xfrm>
              <a:off x="3859408" y="3473898"/>
              <a:ext cx="1995907" cy="2429673"/>
              <a:chOff x="3859408" y="3473898"/>
              <a:chExt cx="1995907" cy="2429673"/>
            </a:xfrm>
          </p:grpSpPr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24E162F2-976E-6940-AC4F-0B41C2BE19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859408" y="3473898"/>
                <a:ext cx="17755" cy="2419071"/>
              </a:xfrm>
              <a:prstGeom prst="straightConnector1">
                <a:avLst/>
              </a:prstGeom>
              <a:ln w="5715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8C722BDA-F7EF-A54E-B440-78CEAA7372A3}"/>
                  </a:ext>
                </a:extLst>
              </p:cNvPr>
              <p:cNvSpPr/>
              <p:nvPr/>
            </p:nvSpPr>
            <p:spPr>
              <a:xfrm>
                <a:off x="4446389" y="4034158"/>
                <a:ext cx="1408926" cy="1869413"/>
              </a:xfrm>
              <a:custGeom>
                <a:avLst/>
                <a:gdLst>
                  <a:gd name="connsiteX0" fmla="*/ 0 w 2616200"/>
                  <a:gd name="connsiteY0" fmla="*/ 3390901 h 3403601"/>
                  <a:gd name="connsiteX1" fmla="*/ 939800 w 2616200"/>
                  <a:gd name="connsiteY1" fmla="*/ 1 h 3403601"/>
                  <a:gd name="connsiteX2" fmla="*/ 2616200 w 2616200"/>
                  <a:gd name="connsiteY2" fmla="*/ 3403601 h 3403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6200" h="3403601">
                    <a:moveTo>
                      <a:pt x="0" y="3390901"/>
                    </a:moveTo>
                    <a:cubicBezTo>
                      <a:pt x="251883" y="1694392"/>
                      <a:pt x="503767" y="-2116"/>
                      <a:pt x="939800" y="1"/>
                    </a:cubicBezTo>
                    <a:cubicBezTo>
                      <a:pt x="1375833" y="2118"/>
                      <a:pt x="2616200" y="3403601"/>
                      <a:pt x="2616200" y="3403601"/>
                    </a:cubicBezTo>
                  </a:path>
                </a:pathLst>
              </a:custGeom>
              <a:ln w="28575"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54C27F19-F877-AD46-9B94-10A219C3FFC7}"/>
                </a:ext>
              </a:extLst>
            </p:cNvPr>
            <p:cNvSpPr/>
            <p:nvPr/>
          </p:nvSpPr>
          <p:spPr>
            <a:xfrm>
              <a:off x="7617032" y="4034158"/>
              <a:ext cx="1408926" cy="1869413"/>
            </a:xfrm>
            <a:custGeom>
              <a:avLst/>
              <a:gdLst>
                <a:gd name="connsiteX0" fmla="*/ 0 w 2616200"/>
                <a:gd name="connsiteY0" fmla="*/ 3390901 h 3403601"/>
                <a:gd name="connsiteX1" fmla="*/ 939800 w 2616200"/>
                <a:gd name="connsiteY1" fmla="*/ 1 h 3403601"/>
                <a:gd name="connsiteX2" fmla="*/ 2616200 w 2616200"/>
                <a:gd name="connsiteY2" fmla="*/ 3403601 h 34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6200" h="3403601">
                  <a:moveTo>
                    <a:pt x="0" y="3390901"/>
                  </a:moveTo>
                  <a:cubicBezTo>
                    <a:pt x="251883" y="1694392"/>
                    <a:pt x="503767" y="-2116"/>
                    <a:pt x="939800" y="1"/>
                  </a:cubicBezTo>
                  <a:cubicBezTo>
                    <a:pt x="1375833" y="2118"/>
                    <a:pt x="2616200" y="3403601"/>
                    <a:pt x="2616200" y="3403601"/>
                  </a:cubicBezTo>
                </a:path>
              </a:pathLst>
            </a:custGeom>
            <a:ln w="28575" cmpd="sng">
              <a:solidFill>
                <a:schemeClr val="tx1"/>
              </a:solidFill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66D77005-0F3A-6B42-B07E-F55094D2AFC6}"/>
                </a:ext>
              </a:extLst>
            </p:cNvPr>
            <p:cNvSpPr/>
            <p:nvPr/>
          </p:nvSpPr>
          <p:spPr>
            <a:xfrm>
              <a:off x="7725213" y="4234388"/>
              <a:ext cx="1794568" cy="1981057"/>
            </a:xfrm>
            <a:custGeom>
              <a:avLst/>
              <a:gdLst>
                <a:gd name="connsiteX0" fmla="*/ 0 w 1434230"/>
                <a:gd name="connsiteY0" fmla="*/ 1529401 h 1863876"/>
                <a:gd name="connsiteX1" fmla="*/ 344466 w 1434230"/>
                <a:gd name="connsiteY1" fmla="*/ 1754869 h 1863876"/>
                <a:gd name="connsiteX2" fmla="*/ 795403 w 1434230"/>
                <a:gd name="connsiteY2" fmla="*/ 1226 h 1863876"/>
                <a:gd name="connsiteX3" fmla="*/ 1434230 w 1434230"/>
                <a:gd name="connsiteY3" fmla="*/ 1535664 h 1863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4230" h="1863876">
                  <a:moveTo>
                    <a:pt x="0" y="1529401"/>
                  </a:moveTo>
                  <a:cubicBezTo>
                    <a:pt x="105949" y="1769483"/>
                    <a:pt x="211899" y="2009565"/>
                    <a:pt x="344466" y="1754869"/>
                  </a:cubicBezTo>
                  <a:cubicBezTo>
                    <a:pt x="477033" y="1500173"/>
                    <a:pt x="613776" y="37760"/>
                    <a:pt x="795403" y="1226"/>
                  </a:cubicBezTo>
                  <a:cubicBezTo>
                    <a:pt x="977030" y="-35308"/>
                    <a:pt x="1205630" y="750178"/>
                    <a:pt x="1434230" y="15356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9F62066-6695-F744-B48B-A6285EBEC700}"/>
                </a:ext>
              </a:extLst>
            </p:cNvPr>
            <p:cNvSpPr txBox="1"/>
            <p:nvPr/>
          </p:nvSpPr>
          <p:spPr>
            <a:xfrm>
              <a:off x="475392" y="3114183"/>
              <a:ext cx="3056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(d) Initial state &amp; ½ forcing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DFD65BFC-AF7A-7E47-8828-FF27927E20B9}"/>
                </a:ext>
              </a:extLst>
            </p:cNvPr>
            <p:cNvSpPr txBox="1"/>
            <p:nvPr/>
          </p:nvSpPr>
          <p:spPr>
            <a:xfrm>
              <a:off x="3615694" y="3123379"/>
              <a:ext cx="3320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(e) Apply ½ forcing &amp; advection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0441F609-3456-5644-9534-932442C5DE19}"/>
                </a:ext>
              </a:extLst>
            </p:cNvPr>
            <p:cNvSpPr txBox="1"/>
            <p:nvPr/>
          </p:nvSpPr>
          <p:spPr>
            <a:xfrm>
              <a:off x="6896699" y="3112683"/>
              <a:ext cx="3076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(f) Repeat (e)</a:t>
              </a:r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BA03C9F5-47AC-624B-B78D-B57FD455B63D}"/>
              </a:ext>
            </a:extLst>
          </p:cNvPr>
          <p:cNvSpPr txBox="1"/>
          <p:nvPr/>
        </p:nvSpPr>
        <p:spPr>
          <a:xfrm>
            <a:off x="5639699" y="613871"/>
            <a:ext cx="1053494" cy="36933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American Typewriter" panose="02090604020004020304" pitchFamily="18" charset="77"/>
              </a:rPr>
              <a:t>ftype</a:t>
            </a:r>
            <a:r>
              <a:rPr lang="en-US" dirty="0">
                <a:latin typeface="American Typewriter" panose="02090604020004020304" pitchFamily="18" charset="77"/>
              </a:rPr>
              <a:t>=1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63D2A77-1FCE-B347-92F8-CEE59B8A5C93}"/>
              </a:ext>
            </a:extLst>
          </p:cNvPr>
          <p:cNvSpPr txBox="1"/>
          <p:nvPr/>
        </p:nvSpPr>
        <p:spPr>
          <a:xfrm>
            <a:off x="8823692" y="615541"/>
            <a:ext cx="1053494" cy="36933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American Typewriter" panose="02090604020004020304" pitchFamily="18" charset="77"/>
              </a:rPr>
              <a:t>ftype</a:t>
            </a:r>
            <a:r>
              <a:rPr lang="en-US" dirty="0">
                <a:latin typeface="American Typewriter" panose="02090604020004020304" pitchFamily="18" charset="77"/>
              </a:rPr>
              <a:t>=1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3959CC9-5D5F-1D42-9B94-0C48D3D29F44}"/>
              </a:ext>
            </a:extLst>
          </p:cNvPr>
          <p:cNvSpPr txBox="1"/>
          <p:nvPr/>
        </p:nvSpPr>
        <p:spPr>
          <a:xfrm>
            <a:off x="5666924" y="3787486"/>
            <a:ext cx="1025858" cy="36933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American Typewriter" panose="02090604020004020304" pitchFamily="18" charset="77"/>
              </a:rPr>
              <a:t>ftype</a:t>
            </a:r>
            <a:r>
              <a:rPr lang="en-US" dirty="0">
                <a:latin typeface="American Typewriter" panose="02090604020004020304" pitchFamily="18" charset="77"/>
              </a:rPr>
              <a:t>=0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DA28648-8F9F-AC4D-BD91-F5D2F4834792}"/>
              </a:ext>
            </a:extLst>
          </p:cNvPr>
          <p:cNvSpPr txBox="1"/>
          <p:nvPr/>
        </p:nvSpPr>
        <p:spPr>
          <a:xfrm>
            <a:off x="8857263" y="3787486"/>
            <a:ext cx="1025858" cy="36933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American Typewriter" panose="02090604020004020304" pitchFamily="18" charset="77"/>
              </a:rPr>
              <a:t>ftype</a:t>
            </a:r>
            <a:r>
              <a:rPr lang="en-US" dirty="0">
                <a:latin typeface="American Typewriter" panose="02090604020004020304" pitchFamily="18" charset="77"/>
              </a:rPr>
              <a:t>=0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AA4734A-4DA3-1F45-B0C1-7C890752029D}"/>
              </a:ext>
            </a:extLst>
          </p:cNvPr>
          <p:cNvSpPr txBox="1"/>
          <p:nvPr/>
        </p:nvSpPr>
        <p:spPr>
          <a:xfrm>
            <a:off x="2486542" y="3793213"/>
            <a:ext cx="1025858" cy="36933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American Typewriter" panose="02090604020004020304" pitchFamily="18" charset="77"/>
              </a:rPr>
              <a:t>ftype</a:t>
            </a:r>
            <a:r>
              <a:rPr lang="en-US" dirty="0">
                <a:latin typeface="American Typewriter" panose="02090604020004020304" pitchFamily="18" charset="77"/>
              </a:rPr>
              <a:t>=0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151A7A0-849D-834E-B779-28A93AF99950}"/>
              </a:ext>
            </a:extLst>
          </p:cNvPr>
          <p:cNvSpPr txBox="1"/>
          <p:nvPr/>
        </p:nvSpPr>
        <p:spPr>
          <a:xfrm>
            <a:off x="2472809" y="616720"/>
            <a:ext cx="1053494" cy="36933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American Typewriter" panose="02090604020004020304" pitchFamily="18" charset="77"/>
              </a:rPr>
              <a:t>ftype</a:t>
            </a:r>
            <a:r>
              <a:rPr lang="en-US" dirty="0">
                <a:latin typeface="American Typewriter" panose="02090604020004020304" pitchFamily="18" charset="77"/>
              </a:rPr>
              <a:t>=1</a:t>
            </a:r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7D6F157C-D7A0-A64D-80BE-A23B353F03A0}"/>
              </a:ext>
            </a:extLst>
          </p:cNvPr>
          <p:cNvCxnSpPr>
            <a:cxnSpLocks/>
          </p:cNvCxnSpPr>
          <p:nvPr/>
        </p:nvCxnSpPr>
        <p:spPr>
          <a:xfrm>
            <a:off x="586225" y="273295"/>
            <a:ext cx="0" cy="6163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011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73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American Typewriter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cp:lastPrinted>2018-08-30T17:21:07Z</cp:lastPrinted>
  <dcterms:created xsi:type="dcterms:W3CDTF">2018-08-30T16:19:30Z</dcterms:created>
  <dcterms:modified xsi:type="dcterms:W3CDTF">2018-08-30T17:24:37Z</dcterms:modified>
</cp:coreProperties>
</file>