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8051-A11C-A344-B6C0-A510BAB0B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A77D9-F0D5-5047-85B6-82AD05E9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D5D92-0434-C049-BFAB-655E3EF2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0E6A-1EC8-3F49-8026-F4CC642ABB5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8425B-A41F-A94B-ABF0-CF8E7803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227B2-CF09-DD48-BD74-1230D89F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7EFF-7D9E-2245-8A3F-64635384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58E4-6041-C645-B40C-942655DA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DE947-2DA3-2943-9DD4-195036AA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E63B0-E3BC-184D-9AFB-C982F471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0E6A-1EC8-3F49-8026-F4CC642ABB5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62789-5998-854A-93A0-6D99C4D1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A30C5-DBA5-D34C-B039-9ABB034E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7EFF-7D9E-2245-8A3F-64635384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4124C-C289-3245-BE51-EE9AC0D91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D1F32-5CAE-3142-9F3B-5583EC060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0B95-748B-3C45-92FB-D56E2200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0E6A-1EC8-3F49-8026-F4CC642ABB5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8F40A-4472-D344-9B79-238E992B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C39DF-CE6D-F748-911E-723C3BFD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7EFF-7D9E-2245-8A3F-64635384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2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ABBB-28D0-C545-A97E-950B0E77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BC11-1D5E-054D-82BE-A6CD1394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330B-264B-674E-B230-DA3A77C0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0E6A-1EC8-3F49-8026-F4CC642ABB5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55841-C08A-E14E-A167-9A154F47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C940-85C9-7843-9B6E-72B4C4E7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7EFF-7D9E-2245-8A3F-64635384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7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335-78D2-8E40-B06F-924189B2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10B2F-BB38-924D-B0C6-4509BFB08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909B-1182-8D48-B4DD-273FE04F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0E6A-1EC8-3F49-8026-F4CC642ABB5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F06FC-C31E-D941-B7D0-7DBB423B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09DC-3177-FF49-8197-D3F51C5E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7EFF-7D9E-2245-8A3F-64635384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4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1EC9-4AA3-5344-8754-1C3A0353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DCD58-A245-6640-ADAD-C48335783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2D644-0BF5-F04E-B96C-93120C5BF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8CDD3-3F6C-B145-B195-6B93D721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0E6A-1EC8-3F49-8026-F4CC642ABB5C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8DE92-6AD0-4241-BF43-6BDABCFB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F395B-CA1A-834A-AB68-7BEADF4F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7EFF-7D9E-2245-8A3F-64635384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979A-1D19-6D4D-8A3F-33DA869E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A55D8-29EE-C840-BCB5-701B58B0E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1F4C8-97EC-FC47-B16E-05CF8030C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2B7C0-C7B3-3A4F-97AB-1D9F7893C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0F2E2-269D-F249-B240-ED54E2BA4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C3B23-C08C-204F-8176-B91FC37E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0E6A-1EC8-3F49-8026-F4CC642ABB5C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46926-72C6-054B-8C9A-71A83259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E70B3-A25E-C54C-9423-FB7BF3CF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7EFF-7D9E-2245-8A3F-64635384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6B9A-351B-3D44-8769-F22EBE2A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F0541-446A-4947-AE2E-BC01A132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0E6A-1EC8-3F49-8026-F4CC642ABB5C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02466-D0A1-EF4C-A91A-D3938862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B84A4-AF61-2C45-8273-240C6D17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7EFF-7D9E-2245-8A3F-64635384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2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164BB-F7D0-7C4F-A190-DD46A1A7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0E6A-1EC8-3F49-8026-F4CC642ABB5C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1E6D1-7AF0-0E4D-8584-76CCC9D9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57D46-C786-9141-94F5-9218F32F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7EFF-7D9E-2245-8A3F-64635384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3F4A-F1EC-A946-8E26-3E03F22C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13A8-8EC4-D34D-9229-E1D32025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52753-DF1D-D543-8109-63AA12BC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652F2-CF2D-B542-9261-EA9CC733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0E6A-1EC8-3F49-8026-F4CC642ABB5C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7E6AF-C261-8343-867C-2E621E3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42106-7054-FE48-BC8E-912ABCDB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7EFF-7D9E-2245-8A3F-64635384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C20B-A5F2-704F-943E-CD762E43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9CA8D-9839-084E-9070-CC01D8383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CB0F4-10D6-6644-8167-605C47FA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1B770-B6D2-C24C-A81A-E76A882F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0E6A-1EC8-3F49-8026-F4CC642ABB5C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7F6C1-9B0A-8448-8992-F42A22E9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B6BE3-A435-874A-8DEB-7D2B20F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7EFF-7D9E-2245-8A3F-64635384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9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7F942-31A6-154C-A204-390576DD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C0C87-8F2E-784C-8BE4-BF096CAA2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4812F-03A6-0542-B2EB-B5B5FEDED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0E6A-1EC8-3F49-8026-F4CC642ABB5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64AFC-50B6-5347-90A2-9E7239712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57E4-0E64-0F4F-B82A-08A237F62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7EFF-7D9E-2245-8A3F-64635384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178B-D8AC-0E45-A931-6C629F8C5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Sponge layer tuning of CAM-SE using </a:t>
            </a:r>
            <a:r>
              <a:rPr lang="en-US" dirty="0" err="1"/>
              <a:t>compset</a:t>
            </a:r>
            <a:r>
              <a:rPr lang="en-US" dirty="0"/>
              <a:t> FHS94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6D568-1E83-D24B-8AF2-693BAEEC6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5,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BDEE-FEC6-9D41-AE1F-659F19911357}"/>
              </a:ext>
            </a:extLst>
          </p:cNvPr>
          <p:cNvSpPr txBox="1"/>
          <p:nvPr/>
        </p:nvSpPr>
        <p:spPr>
          <a:xfrm>
            <a:off x="0" y="5349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and scripts in:  /project/amp/</a:t>
            </a:r>
            <a:r>
              <a:rPr lang="en-US" dirty="0" err="1"/>
              <a:t>pel</a:t>
            </a:r>
            <a:r>
              <a:rPr lang="en-US" dirty="0"/>
              <a:t>/2019-03-sponge-tuning-with-FHS94</a:t>
            </a:r>
          </a:p>
        </p:txBody>
      </p:sp>
    </p:spTree>
    <p:extLst>
      <p:ext uri="{BB962C8B-B14F-4D97-AF65-F5344CB8AC3E}">
        <p14:creationId xmlns:p14="http://schemas.microsoft.com/office/powerpoint/2010/main" val="239392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59C1B8-2D28-3942-B44E-5868ED8B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9" y="50504"/>
            <a:ext cx="10473070" cy="6807496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A446C6B3-DB18-3F4C-9FA1-12D08E64B2C3}"/>
              </a:ext>
            </a:extLst>
          </p:cNvPr>
          <p:cNvSpPr/>
          <p:nvPr/>
        </p:nvSpPr>
        <p:spPr>
          <a:xfrm>
            <a:off x="85061" y="3454252"/>
            <a:ext cx="999460" cy="435935"/>
          </a:xfrm>
          <a:prstGeom prst="wedgeRoundRectCallout">
            <a:avLst>
              <a:gd name="adj1" fmla="val 65750"/>
              <a:gd name="adj2" fmla="val 454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67287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57F777-7F49-B042-8CE9-C22FC48A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186"/>
            <a:ext cx="12004887" cy="4499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1067B-BE04-8649-91C9-B6AD5FA4EB39}"/>
              </a:ext>
            </a:extLst>
          </p:cNvPr>
          <p:cNvSpPr txBox="1"/>
          <p:nvPr/>
        </p:nvSpPr>
        <p:spPr>
          <a:xfrm>
            <a:off x="1194386" y="329609"/>
            <a:ext cx="10066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Effect of not using </a:t>
            </a:r>
            <a:r>
              <a:rPr lang="en-US" sz="3600" dirty="0" err="1"/>
              <a:t>PCoM</a:t>
            </a:r>
            <a:r>
              <a:rPr lang="en-US" sz="3600" dirty="0"/>
              <a:t> in all of sponge (middle) &amp; </a:t>
            </a:r>
            <a:br>
              <a:rPr lang="en-US" sz="3600" dirty="0"/>
            </a:br>
            <a:r>
              <a:rPr lang="en-US" sz="3600" dirty="0" err="1"/>
              <a:t>PCoM</a:t>
            </a:r>
            <a:r>
              <a:rPr lang="en-US" sz="3600" dirty="0"/>
              <a:t> throughout sponge (left)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BAB51-0370-E14B-8644-A083D1DCA1A6}"/>
              </a:ext>
            </a:extLst>
          </p:cNvPr>
          <p:cNvSpPr txBox="1"/>
          <p:nvPr/>
        </p:nvSpPr>
        <p:spPr>
          <a:xfrm>
            <a:off x="2028021" y="1529938"/>
            <a:ext cx="794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reduces winds aloft at Equator – increases winds near 100hPa at Equator slightly</a:t>
            </a:r>
          </a:p>
        </p:txBody>
      </p:sp>
    </p:spTree>
    <p:extLst>
      <p:ext uri="{BB962C8B-B14F-4D97-AF65-F5344CB8AC3E}">
        <p14:creationId xmlns:p14="http://schemas.microsoft.com/office/powerpoint/2010/main" val="120851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57F777-7F49-B042-8CE9-C22FC48A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322"/>
            <a:ext cx="12004887" cy="4476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1067B-BE04-8649-91C9-B6AD5FA4EB39}"/>
              </a:ext>
            </a:extLst>
          </p:cNvPr>
          <p:cNvSpPr txBox="1"/>
          <p:nvPr/>
        </p:nvSpPr>
        <p:spPr>
          <a:xfrm>
            <a:off x="1194386" y="329609"/>
            <a:ext cx="10066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Effect of not using </a:t>
            </a:r>
            <a:r>
              <a:rPr lang="en-US" sz="3600" dirty="0" err="1"/>
              <a:t>PCoM</a:t>
            </a:r>
            <a:r>
              <a:rPr lang="en-US" sz="3600" dirty="0"/>
              <a:t> in all of sponge (middle) &amp; </a:t>
            </a:r>
            <a:br>
              <a:rPr lang="en-US" sz="3600" dirty="0"/>
            </a:br>
            <a:r>
              <a:rPr lang="en-US" sz="3600" dirty="0" err="1"/>
              <a:t>PCoM</a:t>
            </a:r>
            <a:r>
              <a:rPr lang="en-US" sz="3600" dirty="0"/>
              <a:t> throughout sponge (left)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BAB51-0370-E14B-8644-A083D1DCA1A6}"/>
              </a:ext>
            </a:extLst>
          </p:cNvPr>
          <p:cNvSpPr txBox="1"/>
          <p:nvPr/>
        </p:nvSpPr>
        <p:spPr>
          <a:xfrm>
            <a:off x="2028021" y="1529938"/>
            <a:ext cx="794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reduces winds aloft at Equator – increases winds near 100hPa at Equator slightly</a:t>
            </a:r>
          </a:p>
        </p:txBody>
      </p:sp>
    </p:spTree>
    <p:extLst>
      <p:ext uri="{BB962C8B-B14F-4D97-AF65-F5344CB8AC3E}">
        <p14:creationId xmlns:p14="http://schemas.microsoft.com/office/powerpoint/2010/main" val="111892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ED6B-0651-2449-B765-E08197F3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D7C5-BAD4-9445-9B6D-257E6FF9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F2000climo setup</a:t>
            </a:r>
          </a:p>
          <a:p>
            <a:r>
              <a:rPr lang="en-US" dirty="0"/>
              <a:t>Check WACCM (FW2000climo</a:t>
            </a:r>
            <a:r>
              <a:rPr lang="en-US"/>
              <a:t>) setup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91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Sponge layer tuning of CAM-SE using compset FHS94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Sponge layer tuning of CAM-SE</dc:title>
  <dc:creator>Microsoft Office User</dc:creator>
  <cp:lastModifiedBy>Microsoft Office User</cp:lastModifiedBy>
  <cp:revision>6</cp:revision>
  <dcterms:created xsi:type="dcterms:W3CDTF">2019-03-05T21:30:48Z</dcterms:created>
  <dcterms:modified xsi:type="dcterms:W3CDTF">2019-03-06T15:46:54Z</dcterms:modified>
</cp:coreProperties>
</file>