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6" r:id="rId2"/>
    <p:sldId id="426" r:id="rId3"/>
    <p:sldId id="417" r:id="rId4"/>
    <p:sldId id="428" r:id="rId5"/>
    <p:sldId id="419" r:id="rId6"/>
    <p:sldId id="43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C5C5-FE25-4550-AAFE-E312BB040B00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78A2-E661-4D09-87D4-2574582C11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71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1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1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0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4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2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88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5CD25-CEB9-BB49-B4CB-38C7DA826E19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CCD96-02BA-8FE1-9D58-968E0F0B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4939A9-E161-A9C2-9B81-25552514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F8D6E-ABD4-2BC4-2210-0CFA8DDC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430F1-B8BE-28A1-8E4A-06EA24A0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1C552-D2BB-8BFB-5FE0-D0429D0C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7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DD4F6-92CF-0096-33AC-1831084E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5F8AC-C828-CA89-2C02-5DC6441C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DE834-FDA7-75B5-1389-AC360F3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E1AE3-46CF-2C99-834C-4D2C117F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9EAE3-DCA8-545B-A991-AC5C82B1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7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2F002-95D3-8C35-B937-83C517204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19F66-767E-D132-3D16-9CA8A77D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B18CE-C487-298A-31C4-FDC708E3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0520F-CB3B-DE5F-76F4-9972CFF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7A8F1-68A4-EC4D-5F6E-39D9DF77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4AA7-F9C5-820F-6C7C-4F1B2F60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1834B-CD45-8A84-8296-EC399D74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9AB59-86B9-A40B-366E-2E60EAE2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E124E-9057-2D4A-E0E3-1564363E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52EA2-F524-59E3-363C-26DE39E2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FD70-14CF-9948-A037-18B6F9C8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4A621-C75B-4879-3B93-7241BC1A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8C96-20F6-9840-6675-FA9B4968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A75B3-752E-A960-B417-A326CD9F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58123-541F-E321-40BE-20553B38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0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6EC60-44C4-A6BF-3C7A-898E5D2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7BBB19-D6FD-B772-AA0F-ED5BC1C87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DA3D0-417B-EF72-D765-53286E24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52E8DD-F255-1718-ABF7-5756023E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38137-5B49-420E-77D7-4C5B5CF4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3ABFC-54F6-9CB4-4972-AEDE829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9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398B-9684-27EF-5001-399E9425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86272-E1D7-26AA-7A5C-C7A2571B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5AF0F-066B-9925-9B2F-BFF0D222E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A1CFD1-378A-C51F-BDB6-8A11E0B8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D55B1-92D0-93FA-07AB-5C58E68A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F60100-056D-7A40-FC98-A512340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8E8D64-7102-CB87-19ED-CAD94F3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439768-FC6A-E26E-F646-81C29E8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B258-D8D5-FE56-823A-2C0F33C0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098894-6712-626A-2E63-8526317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23D93-5F89-CA2C-D4B5-D4DDDC07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C2E5D-861A-1DC8-794C-6CA856D0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971722-0B50-8CAB-84A9-17681A55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26197E-3C76-6002-B25A-11C47D08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6BF33-CD27-8E81-0B14-6562CEF3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0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9157D-C7D3-C21D-BEF2-4DE3E3F8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F0168-157D-BB1D-4A29-529C812C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942F0-5147-D57B-4A01-0A7DC18BD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8CF48-AF50-413A-5516-FED3B19B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A8F1E-D277-EE90-8311-5C02F3D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D2AFB-B216-89B3-B373-C1232DC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02802-FFA0-D28A-16EE-AB0357AB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BF614D-74E1-2545-BF3D-C812ED54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6941-B2E0-08F0-2B5B-286389E4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17745-4D7D-6D88-ACA5-6D4C9BA9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826E5-DEDF-C2B7-59A3-85CA077E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961C5-22BE-D7F7-FEBA-4A3821A2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4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1E8F00-0EB8-E3FB-DD8E-13B13A5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846C1-321E-D193-9BEE-E0777C3B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D5F35-C43E-5BAB-FA14-47B475E7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0233-2607-40C2-B2BA-B9D67A36F89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41E18-65A5-0B6E-C90E-545D1A8D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3BBE-9B54-4F54-AFD5-54151E3D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10BD-7375-4CC6-BD8A-0BE348D56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95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Basic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Action</a:t>
                </a: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3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25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</a:t>
            </a:r>
          </a:p>
        </p:txBody>
      </p:sp>
    </p:spTree>
    <p:extLst>
      <p:ext uri="{BB962C8B-B14F-4D97-AF65-F5344CB8AC3E}">
        <p14:creationId xmlns:p14="http://schemas.microsoft.com/office/powerpoint/2010/main" val="31571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Basic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Action</a:t>
                </a: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34AD2F-16A2-AF41-B6F6-620B629E18C8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4338" name="Text Box 2"/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Rahmenbedingung</a:t>
              </a:r>
            </a:p>
          </p:txBody>
        </p:sp>
        <p:grpSp>
          <p:nvGrpSpPr>
            <p:cNvPr id="3" name="Gruppierung 25"/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" name="Oval 3"/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14354" name="Text Box 4"/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Vorgang</a:t>
                </a:r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59" name="Line 9"/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14360" name="Line 10"/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4340" name="Line 11"/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29996D70-432E-8743-B999-9A279C8C2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Funktion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48B74D68-D6F5-CD4D-A205-DC9BDC690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Struktur</a:t>
              </a: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928537" y="4080929"/>
            <a:ext cx="142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macht / tut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66001" y="3175001"/>
            <a:ext cx="213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weil / damit / um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401001" y="3971206"/>
            <a:ext cx="126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deshalb / darum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383858" y="169333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EB870E"/>
                </a:solidFill>
              </a:rPr>
              <a:t>wegen /  wenn / nur / falls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A87A06-0548-FCF2-26E7-41530F31D3A6}"/>
              </a:ext>
            </a:extLst>
          </p:cNvPr>
          <p:cNvSpPr txBox="1"/>
          <p:nvPr/>
        </p:nvSpPr>
        <p:spPr>
          <a:xfrm>
            <a:off x="561878" y="4045939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Welcher Vorgang erzeugt diese Struktur?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9B3825-352B-3D7B-F97A-12488B02F9B2}"/>
              </a:ext>
            </a:extLst>
          </p:cNvPr>
          <p:cNvCxnSpPr>
            <a:cxnSpLocks/>
          </p:cNvCxnSpPr>
          <p:nvPr/>
        </p:nvCxnSpPr>
        <p:spPr>
          <a:xfrm>
            <a:off x="2854047" y="4290248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E14489-CA89-6F99-8284-16608176EE38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Warum passiert dieser Vorgang?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F2E2A4-889A-497D-B333-4EB7F4AC8E72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3C15407-7C0E-0CDA-6F46-0FD930F4B851}"/>
              </a:ext>
            </a:extLst>
          </p:cNvPr>
          <p:cNvSpPr txBox="1"/>
          <p:nvPr/>
        </p:nvSpPr>
        <p:spPr>
          <a:xfrm>
            <a:off x="9596580" y="4111799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Weshalb hat diese Struktur diesen Vorgang erzeugt?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9D9F83B-8340-E494-4F31-9883E5BFA227}"/>
              </a:ext>
            </a:extLst>
          </p:cNvPr>
          <p:cNvCxnSpPr>
            <a:cxnSpLocks/>
          </p:cNvCxnSpPr>
          <p:nvPr/>
        </p:nvCxnSpPr>
        <p:spPr>
          <a:xfrm flipH="1">
            <a:off x="8811493" y="4350288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66E4DAE-195C-453B-397C-2DF29D7F0858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elche Rahmenbedingungen gestalten diesen Zusammenhang?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1CA2209-2346-472A-5628-CC1C2F64C602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4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650CE6D-B6F6-A743-A18C-C0D8D74B3EAB}"/>
              </a:ext>
            </a:extLst>
          </p:cNvPr>
          <p:cNvGrpSpPr/>
          <p:nvPr/>
        </p:nvGrpSpPr>
        <p:grpSpPr>
          <a:xfrm>
            <a:off x="3689422" y="868686"/>
            <a:ext cx="5056445" cy="4421187"/>
            <a:chOff x="3689422" y="868686"/>
            <a:chExt cx="5056445" cy="4421187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2B50DD6-1785-DD49-8021-CD37209B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58" y="868686"/>
              <a:ext cx="24373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>
                  <a:latin typeface="Arial" charset="0"/>
                </a:rPr>
                <a:t>Basic </a:t>
              </a:r>
              <a:r>
                <a:rPr lang="de-DE" sz="1600" b="1" dirty="0" err="1">
                  <a:latin typeface="Arial" charset="0"/>
                </a:rPr>
                <a:t>condition</a:t>
              </a:r>
              <a:endParaRPr lang="de-DE" sz="1600" b="1" dirty="0">
                <a:latin typeface="Arial" charset="0"/>
              </a:endParaRPr>
            </a:p>
          </p:txBody>
        </p:sp>
        <p:grpSp>
          <p:nvGrpSpPr>
            <p:cNvPr id="18" name="Gruppierung 25">
              <a:extLst>
                <a:ext uri="{FF2B5EF4-FFF2-40B4-BE49-F238E27FC236}">
                  <a16:creationId xmlns:a16="http://schemas.microsoft.com/office/drawing/2014/main" id="{9FAD28CF-7CCB-8442-AA3F-545E93E0C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422" y="2851473"/>
              <a:ext cx="5056445" cy="2438400"/>
              <a:chOff x="1254125" y="2209800"/>
              <a:chExt cx="4800600" cy="2438400"/>
            </a:xfrm>
          </p:grpSpPr>
          <p:sp>
            <p:nvSpPr>
              <p:cNvPr id="23" name="Oval 3">
                <a:extLst>
                  <a:ext uri="{FF2B5EF4-FFF2-40B4-BE49-F238E27FC236}">
                    <a16:creationId xmlns:a16="http://schemas.microsoft.com/office/drawing/2014/main" id="{8ED20796-3ED4-B54C-80CE-93E58A9F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209800"/>
                <a:ext cx="4800600" cy="2438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50000"/>
                      <a:satMod val="300000"/>
                      <a:alpha val="0"/>
                    </a:schemeClr>
                  </a:gs>
                  <a:gs pos="35000">
                    <a:schemeClr val="accent4">
                      <a:tint val="37000"/>
                      <a:satMod val="300000"/>
                      <a:alpha val="0"/>
                    </a:schemeClr>
                  </a:gs>
                  <a:gs pos="100000">
                    <a:schemeClr val="accent4">
                      <a:tint val="15000"/>
                      <a:satMod val="35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de-DE" dirty="0"/>
              </a:p>
            </p:txBody>
          </p:sp>
          <p:sp>
            <p:nvSpPr>
              <p:cNvPr id="25" name="Text Box 4">
                <a:extLst>
                  <a:ext uri="{FF2B5EF4-FFF2-40B4-BE49-F238E27FC236}">
                    <a16:creationId xmlns:a16="http://schemas.microsoft.com/office/drawing/2014/main" id="{B66BD5BF-D1C9-B940-8C23-9D946CF47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0105" y="2754018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200" dirty="0">
                    <a:latin typeface="Arial" charset="0"/>
                  </a:rPr>
                  <a:t> </a:t>
                </a:r>
                <a:r>
                  <a:rPr lang="de-DE" sz="1600" b="1" dirty="0">
                    <a:latin typeface="Arial" charset="0"/>
                  </a:rPr>
                  <a:t>Action</a:t>
                </a:r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C44FE996-0631-6341-84C0-A47A8D4F1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200" y="2968625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4FF40397-8427-7B4E-B564-661135AC7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66220">
                <a:off x="2304546" y="3625084"/>
                <a:ext cx="1066800" cy="15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8303B929-E687-7B42-8113-F8E9AB5B1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56333">
                <a:off x="3996532" y="3658113"/>
                <a:ext cx="1066800" cy="1587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3B49950-8E00-0D4F-BBD7-9A5B7C2C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022" y="140367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882B47C7-FBB7-C542-BAF3-6156B739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372" y="3399442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Function</a:t>
              </a:r>
              <a:endParaRPr lang="de-DE" sz="1600" b="1" dirty="0">
                <a:latin typeface="Arial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8843598-3D29-AF48-9ED4-54C3EBAAE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771" y="4741764"/>
              <a:ext cx="18460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600" b="1" dirty="0" err="1">
                  <a:latin typeface="Arial" charset="0"/>
                </a:rPr>
                <a:t>Structure</a:t>
              </a:r>
              <a:endParaRPr lang="de-DE" sz="1600" b="1" dirty="0">
                <a:latin typeface="Arial" charset="0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74C279F-DA36-08BD-E4C0-F0CF3161969B}"/>
              </a:ext>
            </a:extLst>
          </p:cNvPr>
          <p:cNvSpPr txBox="1"/>
          <p:nvPr/>
        </p:nvSpPr>
        <p:spPr>
          <a:xfrm>
            <a:off x="3657236" y="3900065"/>
            <a:ext cx="16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makes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does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18FD2-0DE9-13C4-2012-139DF29C459F}"/>
              </a:ext>
            </a:extLst>
          </p:cNvPr>
          <p:cNvSpPr txBox="1"/>
          <p:nvPr/>
        </p:nvSpPr>
        <p:spPr>
          <a:xfrm>
            <a:off x="4764063" y="3084568"/>
            <a:ext cx="313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with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it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around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A3AAE-CADB-42A0-D80D-7786463F5AE0}"/>
              </a:ext>
            </a:extLst>
          </p:cNvPr>
          <p:cNvSpPr txBox="1"/>
          <p:nvPr/>
        </p:nvSpPr>
        <p:spPr>
          <a:xfrm>
            <a:off x="7210086" y="3971206"/>
            <a:ext cx="144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therefore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that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is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why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CEF7B3-4A3D-F77D-BBA6-457A45220F71}"/>
              </a:ext>
            </a:extLst>
          </p:cNvPr>
          <p:cNvSpPr txBox="1"/>
          <p:nvPr/>
        </p:nvSpPr>
        <p:spPr>
          <a:xfrm>
            <a:off x="6383858" y="1693330"/>
            <a:ext cx="24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EB870E"/>
                </a:solidFill>
              </a:rPr>
              <a:t>because</a:t>
            </a:r>
            <a:r>
              <a:rPr lang="de-DE" sz="2000" b="1" dirty="0">
                <a:solidFill>
                  <a:srgbClr val="EB870E"/>
                </a:solidFill>
              </a:rPr>
              <a:t> </a:t>
            </a:r>
            <a:r>
              <a:rPr lang="de-DE" sz="2000" b="1" dirty="0" err="1">
                <a:solidFill>
                  <a:srgbClr val="EB870E"/>
                </a:solidFill>
              </a:rPr>
              <a:t>of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if</a:t>
            </a:r>
            <a:r>
              <a:rPr lang="de-DE" sz="2000" b="1" dirty="0">
                <a:solidFill>
                  <a:srgbClr val="EB870E"/>
                </a:solidFill>
              </a:rPr>
              <a:t> / </a:t>
            </a:r>
            <a:r>
              <a:rPr lang="de-DE" sz="2000" b="1" dirty="0" err="1">
                <a:solidFill>
                  <a:srgbClr val="EB870E"/>
                </a:solidFill>
              </a:rPr>
              <a:t>only</a:t>
            </a:r>
            <a:endParaRPr lang="de-DE" sz="2000" b="1" dirty="0">
              <a:solidFill>
                <a:srgbClr val="EB870E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9698E8-F9FC-9306-2D50-B9CE2057D7CB}"/>
              </a:ext>
            </a:extLst>
          </p:cNvPr>
          <p:cNvSpPr txBox="1"/>
          <p:nvPr/>
        </p:nvSpPr>
        <p:spPr>
          <a:xfrm>
            <a:off x="8188039" y="2489306"/>
            <a:ext cx="3505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Basic conditions shape this interrelation?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0C3CA36-CE8C-F2E2-0591-31C62164C1D3}"/>
              </a:ext>
            </a:extLst>
          </p:cNvPr>
          <p:cNvCxnSpPr>
            <a:cxnSpLocks/>
          </p:cNvCxnSpPr>
          <p:nvPr/>
        </p:nvCxnSpPr>
        <p:spPr>
          <a:xfrm flipH="1" flipV="1">
            <a:off x="7437945" y="2201859"/>
            <a:ext cx="662350" cy="39812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1901D21-FFB6-F87E-5A33-C11B9C5DDF5D}"/>
              </a:ext>
            </a:extLst>
          </p:cNvPr>
          <p:cNvSpPr txBox="1"/>
          <p:nvPr/>
        </p:nvSpPr>
        <p:spPr>
          <a:xfrm>
            <a:off x="9596580" y="3961076"/>
            <a:ext cx="2558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did this Structure generate this Action?</a:t>
            </a:r>
            <a:r>
              <a:rPr lang="de-DE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3B7026-C975-5FB9-F090-9F54CB83A474}"/>
              </a:ext>
            </a:extLst>
          </p:cNvPr>
          <p:cNvCxnSpPr>
            <a:cxnSpLocks/>
          </p:cNvCxnSpPr>
          <p:nvPr/>
        </p:nvCxnSpPr>
        <p:spPr>
          <a:xfrm flipH="1">
            <a:off x="8811493" y="4199565"/>
            <a:ext cx="7989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5FBF8A5-F63B-192B-F8D5-2F92D455EFA8}"/>
              </a:ext>
            </a:extLst>
          </p:cNvPr>
          <p:cNvSpPr txBox="1"/>
          <p:nvPr/>
        </p:nvSpPr>
        <p:spPr>
          <a:xfrm>
            <a:off x="391057" y="3814826"/>
            <a:ext cx="238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What Action is generated by this Structure?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82E0E1C-6434-6432-148D-2B91CC09DE5F}"/>
              </a:ext>
            </a:extLst>
          </p:cNvPr>
          <p:cNvCxnSpPr>
            <a:cxnSpLocks/>
          </p:cNvCxnSpPr>
          <p:nvPr/>
        </p:nvCxnSpPr>
        <p:spPr>
          <a:xfrm>
            <a:off x="2683226" y="4059135"/>
            <a:ext cx="80643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565A608-706A-BE7A-08D5-93F3B8FD52D7}"/>
              </a:ext>
            </a:extLst>
          </p:cNvPr>
          <p:cNvSpPr txBox="1"/>
          <p:nvPr/>
        </p:nvSpPr>
        <p:spPr>
          <a:xfrm>
            <a:off x="1746568" y="2207695"/>
            <a:ext cx="302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Why does this Action happen?</a:t>
            </a:r>
            <a:endParaRPr lang="de-DE" sz="1600" b="1" dirty="0">
              <a:solidFill>
                <a:schemeClr val="accent2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F0586A-C349-C190-FEE7-7A347DE9EF87}"/>
              </a:ext>
            </a:extLst>
          </p:cNvPr>
          <p:cNvCxnSpPr>
            <a:cxnSpLocks/>
          </p:cNvCxnSpPr>
          <p:nvPr/>
        </p:nvCxnSpPr>
        <p:spPr>
          <a:xfrm>
            <a:off x="4715172" y="2410644"/>
            <a:ext cx="627599" cy="31408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C6B81729-DCCA-45EF-B031-11F86922E4EA}" vid="{102D8614-FB84-4D1F-BEA7-B93B5516A68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Vorlagen  Universalschema DE EN</Template>
  <TotalTime>0</TotalTime>
  <Words>167</Words>
  <Application>Microsoft Office PowerPoint</Application>
  <PresentationFormat>Breitbild</PresentationFormat>
  <Paragraphs>54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Hollitzer</dc:creator>
  <cp:lastModifiedBy>Peter Hollitzer</cp:lastModifiedBy>
  <cp:revision>1</cp:revision>
  <dcterms:created xsi:type="dcterms:W3CDTF">2024-10-23T23:56:45Z</dcterms:created>
  <dcterms:modified xsi:type="dcterms:W3CDTF">2024-10-23T23:58:37Z</dcterms:modified>
</cp:coreProperties>
</file>