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686868"/>
    <a:srgbClr val="999999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82" d="100"/>
          <a:sy n="182" d="100"/>
        </p:scale>
        <p:origin x="1210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9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1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0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4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51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76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22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2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0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2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39E4-F0DD-4CB1-A1BF-A14ED6828EB6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F6D6-9516-494F-857E-7B09868FB6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3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60032" y="836712"/>
            <a:ext cx="1944216" cy="2808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WPF Thread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55576" y="836712"/>
            <a:ext cx="3744416" cy="2808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Background </a:t>
            </a:r>
            <a:r>
              <a:rPr lang="en-SG" sz="1200" b="1" dirty="0" smtClean="0"/>
              <a:t>Threads</a:t>
            </a:r>
            <a:endParaRPr lang="en-SG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195735" y="1268760"/>
            <a:ext cx="4392489" cy="216024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50000"/>
                </a:schemeClr>
              </a:gs>
              <a:gs pos="35000">
                <a:schemeClr val="accent1">
                  <a:tint val="37000"/>
                  <a:satMod val="300000"/>
                  <a:alpha val="51000"/>
                </a:schemeClr>
              </a:gs>
              <a:gs pos="100000">
                <a:schemeClr val="accent1">
                  <a:tint val="15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LogViewer</a:t>
            </a:r>
            <a:endParaRPr lang="en-SG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548" y="1495272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Write(message, style)</a:t>
            </a:r>
            <a:endParaRPr lang="en-SG" sz="1000" dirty="0"/>
          </a:p>
        </p:txBody>
      </p:sp>
      <p:sp>
        <p:nvSpPr>
          <p:cNvPr id="13" name="Freeform 12"/>
          <p:cNvSpPr/>
          <p:nvPr/>
        </p:nvSpPr>
        <p:spPr>
          <a:xfrm>
            <a:off x="810548" y="1196752"/>
            <a:ext cx="815255" cy="889669"/>
          </a:xfrm>
          <a:custGeom>
            <a:avLst/>
            <a:gdLst>
              <a:gd name="connsiteX0" fmla="*/ 1031192 w 1077331"/>
              <a:gd name="connsiteY0" fmla="*/ 580290 h 889669"/>
              <a:gd name="connsiteX1" fmla="*/ 171320 w 1077331"/>
              <a:gd name="connsiteY1" fmla="*/ 865516 h 889669"/>
              <a:gd name="connsiteX2" fmla="*/ 79041 w 1077331"/>
              <a:gd name="connsiteY2" fmla="*/ 26617 h 889669"/>
              <a:gd name="connsiteX3" fmla="*/ 1077331 w 1077331"/>
              <a:gd name="connsiteY3" fmla="*/ 290870 h 8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331" h="889669">
                <a:moveTo>
                  <a:pt x="1031192" y="580290"/>
                </a:moveTo>
                <a:cubicBezTo>
                  <a:pt x="680602" y="769042"/>
                  <a:pt x="330012" y="957795"/>
                  <a:pt x="171320" y="865516"/>
                </a:cubicBezTo>
                <a:cubicBezTo>
                  <a:pt x="12628" y="773237"/>
                  <a:pt x="-71961" y="122391"/>
                  <a:pt x="79041" y="26617"/>
                </a:cubicBezTo>
                <a:cubicBezTo>
                  <a:pt x="230043" y="-69157"/>
                  <a:pt x="653687" y="110856"/>
                  <a:pt x="1077331" y="290870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250708" y="1484784"/>
            <a:ext cx="1917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Write</a:t>
            </a:r>
            <a:r>
              <a:rPr lang="en-SG" sz="1000" dirty="0" smtClean="0"/>
              <a:t>(message, style)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lock(Buffers)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remove last temporary message</a:t>
            </a:r>
          </a:p>
          <a:p>
            <a:r>
              <a:rPr lang="en-SG" sz="1000" dirty="0" smtClean="0"/>
              <a:t>  write message in active buffer</a:t>
            </a:r>
            <a:endParaRPr lang="en-SG" sz="1000" dirty="0"/>
          </a:p>
        </p:txBody>
      </p:sp>
      <p:sp>
        <p:nvSpPr>
          <p:cNvPr id="15" name="Rectangle 14"/>
          <p:cNvSpPr/>
          <p:nvPr/>
        </p:nvSpPr>
        <p:spPr>
          <a:xfrm>
            <a:off x="2331368" y="2348880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Buffer 1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5856" y="2348880"/>
            <a:ext cx="72008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Buffer 2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2691408" y="2192670"/>
            <a:ext cx="518057" cy="1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3209465" y="2192670"/>
            <a:ext cx="426431" cy="1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1612820"/>
            <a:ext cx="2796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39752" y="2636912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Start WPF timer if needed</a:t>
            </a:r>
          </a:p>
          <a:p>
            <a:r>
              <a:rPr lang="en-SG" sz="1000" dirty="0" smtClean="0"/>
              <a:t>unlock(Buffers)</a:t>
            </a:r>
            <a:endParaRPr lang="en-SG" sz="1000" dirty="0"/>
          </a:p>
        </p:txBody>
      </p:sp>
      <p:sp>
        <p:nvSpPr>
          <p:cNvPr id="25" name="Rectangle 24"/>
          <p:cNvSpPr/>
          <p:nvPr/>
        </p:nvSpPr>
        <p:spPr>
          <a:xfrm>
            <a:off x="5076056" y="1412776"/>
            <a:ext cx="79208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WPF Timer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 flipV="1">
            <a:off x="3875750" y="1556792"/>
            <a:ext cx="1200306" cy="128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6056" y="191653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Tick</a:t>
            </a:r>
            <a:r>
              <a:rPr lang="en-SG" sz="1000" dirty="0" smtClean="0"/>
              <a:t>()</a:t>
            </a:r>
          </a:p>
          <a:p>
            <a:r>
              <a:rPr lang="en-SG" sz="1000" dirty="0" smtClean="0"/>
              <a:t>lock(Buffers)</a:t>
            </a:r>
          </a:p>
          <a:p>
            <a:endParaRPr lang="en-SG" sz="1000" dirty="0"/>
          </a:p>
          <a:p>
            <a:r>
              <a:rPr lang="en-SG" sz="1000" dirty="0" smtClean="0"/>
              <a:t>unlock(Buffers)</a:t>
            </a:r>
            <a:endParaRPr lang="en-SG" sz="1000" dirty="0"/>
          </a:p>
        </p:txBody>
      </p:sp>
      <p:cxnSp>
        <p:nvCxnSpPr>
          <p:cNvPr id="30" name="Straight Arrow Connector 29"/>
          <p:cNvCxnSpPr>
            <a:stCxn id="25" idx="2"/>
          </p:cNvCxnSpPr>
          <p:nvPr/>
        </p:nvCxnSpPr>
        <p:spPr>
          <a:xfrm>
            <a:off x="5472100" y="1700808"/>
            <a:ext cx="0" cy="28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3701" y="2204565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</a:t>
            </a:r>
            <a:r>
              <a:rPr lang="en-SG" sz="1000" dirty="0" smtClean="0"/>
              <a:t>witch buffers</a:t>
            </a:r>
            <a:endParaRPr lang="en-SG" sz="10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3995936" y="2086421"/>
            <a:ext cx="1087765" cy="24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2534408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w</a:t>
            </a:r>
            <a:r>
              <a:rPr lang="en-SG" sz="1000" dirty="0" smtClean="0"/>
              <a:t>rite content of not active </a:t>
            </a:r>
          </a:p>
          <a:p>
            <a:r>
              <a:rPr lang="en-SG" sz="1000" dirty="0" smtClean="0"/>
              <a:t>buffer to GUI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9818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506219" cy="289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556792"/>
            <a:ext cx="5506219" cy="1512168"/>
          </a:xfrm>
          <a:prstGeom prst="rect">
            <a:avLst/>
          </a:prstGeom>
          <a:solidFill>
            <a:srgbClr val="434343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99592" y="4405169"/>
            <a:ext cx="5506219" cy="45719"/>
          </a:xfrm>
          <a:prstGeom prst="rect">
            <a:avLst/>
          </a:prstGeom>
          <a:solidFill>
            <a:srgbClr val="434343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99592" y="3068960"/>
            <a:ext cx="45719" cy="1336209"/>
          </a:xfrm>
          <a:prstGeom prst="rect">
            <a:avLst/>
          </a:prstGeom>
          <a:solidFill>
            <a:srgbClr val="434343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360092" y="3068472"/>
            <a:ext cx="45719" cy="1336209"/>
          </a:xfrm>
          <a:prstGeom prst="rect">
            <a:avLst/>
          </a:prstGeom>
          <a:solidFill>
            <a:srgbClr val="434343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5626756" y="3356992"/>
            <a:ext cx="36004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566930" y="3554764"/>
            <a:ext cx="44523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929122" y="3068960"/>
            <a:ext cx="5460500" cy="1359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074116" y="2483604"/>
            <a:ext cx="117051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dirty="0" err="1" smtClean="0"/>
              <a:t>LogViewer</a:t>
            </a:r>
            <a:endParaRPr lang="en-SG" dirty="0"/>
          </a:p>
        </p:txBody>
      </p:sp>
      <p:cxnSp>
        <p:nvCxnSpPr>
          <p:cNvPr id="13" name="Straight Arrow Connector 12"/>
          <p:cNvCxnSpPr>
            <a:stCxn id="11" idx="2"/>
            <a:endCxn id="4" idx="2"/>
          </p:cNvCxnSpPr>
          <p:nvPr/>
        </p:nvCxnSpPr>
        <p:spPr>
          <a:xfrm flipH="1">
            <a:off x="3652702" y="2852936"/>
            <a:ext cx="6671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57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</cp:revision>
  <dcterms:created xsi:type="dcterms:W3CDTF">2022-08-31T02:48:25Z</dcterms:created>
  <dcterms:modified xsi:type="dcterms:W3CDTF">2022-09-03T02:32:39Z</dcterms:modified>
</cp:coreProperties>
</file>