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0" r:id="rId5"/>
    <p:sldId id="263" r:id="rId6"/>
    <p:sldId id="257" r:id="rId7"/>
    <p:sldId id="265" r:id="rId8"/>
    <p:sldId id="258" r:id="rId9"/>
    <p:sldId id="262" r:id="rId10"/>
  </p:sldIdLst>
  <p:sldSz cx="13681075" cy="8280400"/>
  <p:notesSz cx="6858000" cy="9144000"/>
  <p:defaultTextStyle>
    <a:defPPr>
      <a:defRPr lang="en-US"/>
    </a:defPPr>
    <a:lvl1pPr marL="0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2762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05524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08286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11048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13811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16573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19335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22097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55" y="-53"/>
      </p:cViewPr>
      <p:guideLst>
        <p:guide orient="horz" pos="260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081" y="2572292"/>
            <a:ext cx="11628914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161" y="4692227"/>
            <a:ext cx="9576753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2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08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1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1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1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2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7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2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779" y="249179"/>
            <a:ext cx="3078242" cy="52979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054" y="249179"/>
            <a:ext cx="9006708" cy="52979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19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7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1" y="5320925"/>
            <a:ext cx="11628914" cy="1644579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1" y="3509587"/>
            <a:ext cx="11628914" cy="1811336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276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0552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082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1104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138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165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193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220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54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546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853507"/>
            <a:ext cx="6044851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54" y="2625960"/>
            <a:ext cx="6044851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9798" y="1853507"/>
            <a:ext cx="6047225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9798" y="2625960"/>
            <a:ext cx="6047225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6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7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6" y="329682"/>
            <a:ext cx="4500979" cy="1403069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920" y="329684"/>
            <a:ext cx="7648101" cy="7067092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56" y="1732753"/>
            <a:ext cx="4500979" cy="5664024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24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586" y="5796280"/>
            <a:ext cx="8208645" cy="68428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586" y="739869"/>
            <a:ext cx="8208645" cy="4968240"/>
          </a:xfrm>
        </p:spPr>
        <p:txBody>
          <a:bodyPr/>
          <a:lstStyle>
            <a:lvl1pPr marL="0" indent="0">
              <a:buNone/>
              <a:defRPr sz="4900"/>
            </a:lvl1pPr>
            <a:lvl2pPr marL="702762" indent="0">
              <a:buNone/>
              <a:defRPr sz="4300"/>
            </a:lvl2pPr>
            <a:lvl3pPr marL="1405524" indent="0">
              <a:buNone/>
              <a:defRPr sz="3700"/>
            </a:lvl3pPr>
            <a:lvl4pPr marL="2108286" indent="0">
              <a:buNone/>
              <a:defRPr sz="3100"/>
            </a:lvl4pPr>
            <a:lvl5pPr marL="2811048" indent="0">
              <a:buNone/>
              <a:defRPr sz="3100"/>
            </a:lvl5pPr>
            <a:lvl6pPr marL="3513811" indent="0">
              <a:buNone/>
              <a:defRPr sz="3100"/>
            </a:lvl6pPr>
            <a:lvl7pPr marL="4216573" indent="0">
              <a:buNone/>
              <a:defRPr sz="3100"/>
            </a:lvl7pPr>
            <a:lvl8pPr marL="4919335" indent="0">
              <a:buNone/>
              <a:defRPr sz="3100"/>
            </a:lvl8pPr>
            <a:lvl9pPr marL="5622097" indent="0">
              <a:buNone/>
              <a:defRPr sz="31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586" y="6480564"/>
            <a:ext cx="8208645" cy="971797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64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  <a:prstGeom prst="rect">
            <a:avLst/>
          </a:prstGeom>
        </p:spPr>
        <p:txBody>
          <a:bodyPr vert="horz" lIns="140552" tIns="70276" rIns="140552" bIns="70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932095"/>
            <a:ext cx="12312968" cy="5464681"/>
          </a:xfrm>
          <a:prstGeom prst="rect">
            <a:avLst/>
          </a:prstGeom>
        </p:spPr>
        <p:txBody>
          <a:bodyPr vert="horz" lIns="140552" tIns="70276" rIns="140552" bIns="70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054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C896-786E-40CB-ABF2-E7ECB1B703CB}" type="datetimeFigureOut">
              <a:rPr lang="en-SG" smtClean="0"/>
              <a:t>18/12/2023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368" y="7674705"/>
            <a:ext cx="4332340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4770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9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5524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072" indent="-527072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1988" indent="-439226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05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59667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62430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65192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67954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70716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73478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2762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05524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286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1048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3811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6573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19335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22097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817" y="323776"/>
            <a:ext cx="12961440" cy="7704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 smtClean="0"/>
              <a:t>MainWindow</a:t>
            </a:r>
            <a:endParaRPr lang="en-SG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2217" y="683816"/>
            <a:ext cx="12232976" cy="71287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MapControl</a:t>
            </a:r>
            <a:endParaRPr lang="en-SG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4043" y="1115864"/>
            <a:ext cx="11585126" cy="6480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MapOverlayControl</a:t>
            </a:r>
            <a:r>
              <a:rPr lang="en-SG" sz="1200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070" y="1551746"/>
            <a:ext cx="10937276" cy="5760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MapInfoWindow</a:t>
            </a:r>
            <a:r>
              <a:rPr lang="en-SG" sz="1200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5962" y="1907952"/>
            <a:ext cx="10369152" cy="5184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</a:t>
            </a:r>
            <a:r>
              <a:rPr lang="en-SG" sz="1200" dirty="0" err="1" smtClean="0"/>
              <a:t>apFinishedOverlayControl</a:t>
            </a:r>
            <a:r>
              <a:rPr lang="en-SG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914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447307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327226" lon="19542333" rev="19673622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285289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54" lon="18840405" rev="18959506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123271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-387466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-2007646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3430495" y="7834094"/>
            <a:ext cx="1310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/>
              <a:t>MainWindow</a:t>
            </a:r>
            <a:endParaRPr lang="en-SG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953" y="6190542"/>
            <a:ext cx="1181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MapControl</a:t>
            </a:r>
            <a:endParaRPr lang="en-SG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4522" y="4546988"/>
            <a:ext cx="181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MapOverlayControl</a:t>
            </a:r>
            <a:endParaRPr lang="en-SG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2277" y="2903434"/>
            <a:ext cx="158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</a:t>
            </a:r>
            <a:r>
              <a:rPr lang="en-SG" sz="1600" dirty="0" err="1" smtClean="0"/>
              <a:t>apInfoWindow</a:t>
            </a:r>
            <a:endParaRPr lang="en-SG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232025" y="1259880"/>
            <a:ext cx="2509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MapFinishedOverlayControl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331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6480" y="3780160"/>
            <a:ext cx="151216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Player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CountryIds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6480" y="2339950"/>
            <a:ext cx="151216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Countries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6480" y="251660"/>
            <a:ext cx="1656184" cy="1728192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>
                <a:latin typeface="Consolas" panose="020B0609020204030204" pitchFamily="49" charset="0"/>
              </a:rPr>
              <a:t>CountryFix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Center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NeighbourIds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BorderCoordinates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9" name="Right Brace 58"/>
          <p:cNvSpPr/>
          <p:nvPr/>
        </p:nvSpPr>
        <p:spPr>
          <a:xfrm>
            <a:off x="7488608" y="504799"/>
            <a:ext cx="144016" cy="12590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8530" y="253777"/>
            <a:ext cx="158417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Options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PixelMap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CountryFixArray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masterGame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273" y="2340000"/>
            <a:ext cx="1512168" cy="1592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Players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Results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ArmyGrowthFact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ProtectionFact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AttackFactor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AttackBenefitFa</a:t>
            </a:r>
            <a:endParaRPr lang="en-SG" sz="1200" dirty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52305" y="1392310"/>
            <a:ext cx="116969" cy="981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4353" y="2829400"/>
            <a:ext cx="1224134" cy="1103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60317" y="2481920"/>
            <a:ext cx="1537698" cy="20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36682" y="409379"/>
            <a:ext cx="671806" cy="55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968329" y="2481920"/>
            <a:ext cx="1429686" cy="168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968329" y="2481920"/>
            <a:ext cx="1433540" cy="1811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24713" y="2700040"/>
            <a:ext cx="1512168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Country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Center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NeighbourIds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Owner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PreviousOwnerId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ArmySize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State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234773" y="2827340"/>
            <a:ext cx="1261948" cy="526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984552" y="3932560"/>
            <a:ext cx="1512169" cy="576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760823" y="2479882"/>
            <a:ext cx="1665020" cy="1677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325073" y="2827339"/>
            <a:ext cx="1171648" cy="16438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 flipH="1">
            <a:off x="8425843" y="2931170"/>
            <a:ext cx="144016" cy="12590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59" idx="1"/>
            <a:endCxn id="60" idx="1"/>
          </p:cNvCxnSpPr>
          <p:nvPr/>
        </p:nvCxnSpPr>
        <p:spPr>
          <a:xfrm>
            <a:off x="7632624" y="1134314"/>
            <a:ext cx="793219" cy="24263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6790"/>
              </p:ext>
            </p:extLst>
          </p:nvPr>
        </p:nvGraphicFramePr>
        <p:xfrm>
          <a:off x="1512226" y="5436344"/>
          <a:ext cx="8496663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23"/>
                <a:gridCol w="6960640"/>
              </a:tblGrid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</a:t>
                      </a:r>
                      <a:r>
                        <a:rPr lang="en-SG" sz="1200" baseline="0" dirty="0" smtClean="0"/>
                        <a:t> values of these classes don’t change during a game. They contain also data the Robots don’t need, like how to draw a country.</a:t>
                      </a:r>
                      <a:endParaRPr lang="en-SG" sz="1200" dirty="0"/>
                    </a:p>
                  </a:txBody>
                  <a:tcPr/>
                </a:tc>
              </a:tr>
              <a:tr h="38292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Each time a Player has made a move, some values of these classes  can change during a game. Each Player (</a:t>
                      </a:r>
                      <a:r>
                        <a:rPr lang="en-SG" sz="1200" dirty="0" err="1" smtClean="0"/>
                        <a:t>GuiPlayer</a:t>
                      </a:r>
                      <a:r>
                        <a:rPr lang="en-SG" sz="1200" dirty="0" smtClean="0"/>
                        <a:t> and Robots) get their own copy of these classes, to prevent that Robots can change any information except by making a Move().</a:t>
                      </a:r>
                      <a:endParaRPr lang="en-SG" sz="1200" dirty="0"/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Forward link from parent to </a:t>
                      </a:r>
                      <a:r>
                        <a:rPr lang="en-SG" sz="1200" dirty="0" smtClean="0"/>
                        <a:t>1 child</a:t>
                      </a:r>
                    </a:p>
                    <a:p>
                      <a:r>
                        <a:rPr lang="en-SG" sz="1200" dirty="0" smtClean="0"/>
                        <a:t>Forward link from parent to many children</a:t>
                      </a:r>
                      <a:endParaRPr lang="en-SG" sz="1200" dirty="0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Backward link from child to parent</a:t>
                      </a:r>
                      <a:endParaRPr lang="en-SG" sz="1200" dirty="0"/>
                    </a:p>
                  </a:txBody>
                  <a:tcPr/>
                </a:tc>
              </a:tr>
              <a:tr h="15428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These values get copied only</a:t>
                      </a:r>
                      <a:r>
                        <a:rPr lang="en-SG" sz="1200" baseline="0" dirty="0" smtClean="0"/>
                        <a:t> </a:t>
                      </a:r>
                      <a:r>
                        <a:rPr lang="en-SG" sz="1200" baseline="0" dirty="0" smtClean="0"/>
                        <a:t>once </a:t>
                      </a:r>
                      <a:r>
                        <a:rPr lang="en-SG" sz="1200" baseline="0" dirty="0" smtClean="0"/>
                        <a:t>when a new Game starts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655960" y="5534537"/>
            <a:ext cx="1224137" cy="261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55960" y="6084416"/>
            <a:ext cx="12173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655960" y="6660480"/>
            <a:ext cx="1209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649180" y="7132370"/>
            <a:ext cx="1212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73057" y="7420402"/>
            <a:ext cx="120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27969" y="313959"/>
            <a:ext cx="180020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Options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ArmyGrowthFactor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ProtectionFactor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AttackFactor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AttackBenefitFactor</a:t>
            </a:r>
            <a:endParaRPr lang="en-SG" sz="1200" dirty="0" smtClean="0">
              <a:latin typeface="Consolas" panose="020B0609020204030204" pitchFamily="49" charset="0"/>
            </a:endParaRPr>
          </a:p>
        </p:txBody>
      </p:sp>
      <p:sp>
        <p:nvSpPr>
          <p:cNvPr id="123" name="Right Brace 122"/>
          <p:cNvSpPr/>
          <p:nvPr/>
        </p:nvSpPr>
        <p:spPr>
          <a:xfrm flipH="1">
            <a:off x="4464273" y="3139983"/>
            <a:ext cx="144016" cy="7121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24" name="Right Brace 123"/>
          <p:cNvSpPr/>
          <p:nvPr/>
        </p:nvSpPr>
        <p:spPr>
          <a:xfrm>
            <a:off x="3384153" y="581477"/>
            <a:ext cx="144016" cy="68296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1"/>
            <a:endCxn id="123" idx="1"/>
          </p:cNvCxnSpPr>
          <p:nvPr/>
        </p:nvCxnSpPr>
        <p:spPr>
          <a:xfrm>
            <a:off x="3528169" y="922960"/>
            <a:ext cx="936104" cy="257311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2448049" y="453830"/>
            <a:ext cx="1992490" cy="12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9169955" y="2831046"/>
            <a:ext cx="1031299" cy="1299726"/>
          </a:xfrm>
          <a:custGeom>
            <a:avLst/>
            <a:gdLst>
              <a:gd name="connsiteX0" fmla="*/ 415273 w 1031299"/>
              <a:gd name="connsiteY0" fmla="*/ 1299726 h 1299726"/>
              <a:gd name="connsiteX1" fmla="*/ 1022211 w 1031299"/>
              <a:gd name="connsiteY1" fmla="*/ 798603 h 1299726"/>
              <a:gd name="connsiteX2" fmla="*/ 0 w 1031299"/>
              <a:gd name="connsiteY2" fmla="*/ 0 h 129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299" h="1299726">
                <a:moveTo>
                  <a:pt x="415273" y="1299726"/>
                </a:moveTo>
                <a:cubicBezTo>
                  <a:pt x="753348" y="1157475"/>
                  <a:pt x="1091423" y="1015224"/>
                  <a:pt x="1022211" y="798603"/>
                </a:cubicBezTo>
                <a:cubicBezTo>
                  <a:pt x="952999" y="581982"/>
                  <a:pt x="476499" y="290991"/>
                  <a:pt x="0" y="0"/>
                </a:cubicBezTo>
              </a:path>
            </a:pathLst>
          </a:custGeom>
          <a:noFill/>
          <a:ln w="9525">
            <a:solidFill>
              <a:srgbClr val="4A7EBB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1943993" y="1691860"/>
            <a:ext cx="1512168" cy="1239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Robot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/>
              <a:t>Game</a:t>
            </a:r>
          </a:p>
          <a:p>
            <a:r>
              <a:rPr lang="en-SG" sz="1200" dirty="0" smtClean="0"/>
              <a:t>Player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/>
              <a:t>RobotCountryIds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smtClean="0"/>
              <a:t>Results</a:t>
            </a:r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75917" y="1979852"/>
            <a:ext cx="3960563" cy="36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48049" y="2209518"/>
            <a:ext cx="2016224" cy="27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492734" y="2370061"/>
            <a:ext cx="3820602" cy="2027010"/>
          </a:xfrm>
          <a:custGeom>
            <a:avLst/>
            <a:gdLst>
              <a:gd name="connsiteX0" fmla="*/ 0 w 3820602"/>
              <a:gd name="connsiteY0" fmla="*/ 15330 h 2027010"/>
              <a:gd name="connsiteX1" fmla="*/ 1264257 w 3820602"/>
              <a:gd name="connsiteY1" fmla="*/ 241942 h 2027010"/>
              <a:gd name="connsiteX2" fmla="*/ 1614115 w 3820602"/>
              <a:gd name="connsiteY2" fmla="*/ 1689080 h 2027010"/>
              <a:gd name="connsiteX3" fmla="*/ 3820602 w 3820602"/>
              <a:gd name="connsiteY3" fmla="*/ 2027010 h 2027010"/>
              <a:gd name="connsiteX4" fmla="*/ 3820602 w 3820602"/>
              <a:gd name="connsiteY4" fmla="*/ 2027010 h 202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0602" h="2027010">
                <a:moveTo>
                  <a:pt x="0" y="15330"/>
                </a:moveTo>
                <a:cubicBezTo>
                  <a:pt x="497619" y="-10843"/>
                  <a:pt x="995238" y="-37016"/>
                  <a:pt x="1264257" y="241942"/>
                </a:cubicBezTo>
                <a:cubicBezTo>
                  <a:pt x="1533276" y="520900"/>
                  <a:pt x="1188058" y="1391569"/>
                  <a:pt x="1614115" y="1689080"/>
                </a:cubicBezTo>
                <a:cubicBezTo>
                  <a:pt x="2040172" y="1986591"/>
                  <a:pt x="3820602" y="2027010"/>
                  <a:pt x="3820602" y="2027010"/>
                </a:cubicBezTo>
                <a:lnTo>
                  <a:pt x="3820602" y="2027010"/>
                </a:lnTo>
              </a:path>
            </a:pathLst>
          </a:custGeom>
          <a:noFill/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 21"/>
          <p:cNvSpPr/>
          <p:nvPr/>
        </p:nvSpPr>
        <p:spPr>
          <a:xfrm>
            <a:off x="3168027" y="2650517"/>
            <a:ext cx="5160964" cy="2507717"/>
          </a:xfrm>
          <a:custGeom>
            <a:avLst/>
            <a:gdLst>
              <a:gd name="connsiteX0" fmla="*/ 0 w 5709036"/>
              <a:gd name="connsiteY0" fmla="*/ 0 h 2407083"/>
              <a:gd name="connsiteX1" fmla="*/ 1288111 w 5709036"/>
              <a:gd name="connsiteY1" fmla="*/ 2142877 h 2407083"/>
              <a:gd name="connsiteX2" fmla="*/ 5709036 w 5709036"/>
              <a:gd name="connsiteY2" fmla="*/ 2297927 h 240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036" h="2407083">
                <a:moveTo>
                  <a:pt x="0" y="0"/>
                </a:moveTo>
                <a:cubicBezTo>
                  <a:pt x="168302" y="879944"/>
                  <a:pt x="336605" y="1759889"/>
                  <a:pt x="1288111" y="2142877"/>
                </a:cubicBezTo>
                <a:cubicBezTo>
                  <a:pt x="2239617" y="2525865"/>
                  <a:pt x="3974326" y="2411896"/>
                  <a:pt x="5709036" y="2297927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670909" y="6848664"/>
            <a:ext cx="120907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33" y="107752"/>
            <a:ext cx="12457384" cy="69127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.controllerMethod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GameFix.GuiPlayerId</a:t>
            </a:r>
            <a:r>
              <a:rPr lang="en-SG" sz="1200" dirty="0" smtClean="0">
                <a:latin typeface="Consolas" panose="020B0609020204030204" pitchFamily="49" charset="0"/>
              </a:rPr>
              <a:t>) =&gt; </a:t>
            </a:r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r>
              <a:rPr lang="en-SG" sz="1200" dirty="0" err="1" smtClean="0">
                <a:latin typeface="Consolas" panose="020B0609020204030204" pitchFamily="49" charset="0"/>
              </a:rPr>
              <a:t>.executeMove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for each robot in Robots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 = </a:t>
            </a:r>
            <a:r>
              <a:rPr lang="en-SG" sz="1200" dirty="0" err="1" smtClean="0">
                <a:latin typeface="Consolas" panose="020B0609020204030204" pitchFamily="49" charset="0"/>
              </a:rPr>
              <a:t>robot.PlanMove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  </a:t>
            </a:r>
            <a:r>
              <a:rPr lang="en-SG" sz="1200" dirty="0" err="1">
                <a:latin typeface="Consolas" panose="020B0609020204030204" pitchFamily="49" charset="0"/>
              </a:rPr>
              <a:t>DoPlanMove</a:t>
            </a:r>
            <a:r>
              <a:rPr lang="en-SG" sz="1200" dirty="0">
                <a:latin typeface="Consolas" panose="020B0609020204030204" pitchFamily="49" charset="0"/>
              </a:rPr>
              <a:t>() =&gt; </a:t>
            </a:r>
            <a:r>
              <a:rPr lang="en-SG" sz="1200" dirty="0" err="1" smtClean="0">
                <a:latin typeface="Consolas" panose="020B0609020204030204" pitchFamily="49" charset="0"/>
              </a:rPr>
              <a:t>BasicRobot.DoPlanMove</a:t>
            </a:r>
            <a:r>
              <a:rPr lang="en-SG" sz="1200" dirty="0">
                <a:latin typeface="Consolas" panose="020B0609020204030204" pitchFamily="49" charset="0"/>
              </a:rPr>
              <a:t>() 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) </a:t>
            </a:r>
            <a:r>
              <a:rPr lang="en-SG" sz="1200" dirty="0">
                <a:latin typeface="Consolas" panose="020B0609020204030204" pitchFamily="49" charset="0"/>
              </a:rPr>
              <a:t>=&gt; </a:t>
            </a:r>
            <a:r>
              <a:rPr lang="en-SG" sz="1200" b="1" dirty="0" err="1">
                <a:latin typeface="Consolas" panose="020B0609020204030204" pitchFamily="49" charset="0"/>
              </a:rPr>
              <a:t>GameFix</a:t>
            </a:r>
            <a:r>
              <a:rPr lang="en-SG" sz="1200" dirty="0" err="1">
                <a:latin typeface="Consolas" panose="020B0609020204030204" pitchFamily="49" charset="0"/>
              </a:rPr>
              <a:t>.executeMove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</a:p>
          <a:p>
            <a:endParaRPr lang="en-SG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1053996" cy="388146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600" b="1" dirty="0" err="1" smtClean="0"/>
              <a:t>Autoplay</a:t>
            </a:r>
            <a:endParaRPr lang="en-SG" sz="1600" b="1" dirty="0"/>
          </a:p>
        </p:txBody>
      </p:sp>
      <p:sp>
        <p:nvSpPr>
          <p:cNvPr id="5" name="Oval 4"/>
          <p:cNvSpPr/>
          <p:nvPr/>
        </p:nvSpPr>
        <p:spPr>
          <a:xfrm>
            <a:off x="5547021" y="3545858"/>
            <a:ext cx="1224136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Controller is waiting </a:t>
            </a:r>
            <a:r>
              <a:rPr lang="en-SG" sz="1200" dirty="0" smtClean="0"/>
              <a:t>for GUI move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5547021" y="2033690"/>
            <a:ext cx="1224136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Controller is busy processing GUI move</a:t>
            </a:r>
            <a:endParaRPr lang="en-SG" sz="1200" dirty="0"/>
          </a:p>
        </p:txBody>
      </p:sp>
      <p:cxnSp>
        <p:nvCxnSpPr>
          <p:cNvPr id="13" name="Elbow Connector 12"/>
          <p:cNvCxnSpPr>
            <a:stCxn id="5" idx="2"/>
            <a:endCxn id="6" idx="2"/>
          </p:cNvCxnSpPr>
          <p:nvPr/>
        </p:nvCxnSpPr>
        <p:spPr>
          <a:xfrm rot="10800000">
            <a:off x="5547021" y="2645758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6"/>
            <a:endCxn id="5" idx="6"/>
          </p:cNvCxnSpPr>
          <p:nvPr/>
        </p:nvCxnSpPr>
        <p:spPr>
          <a:xfrm>
            <a:off x="6771157" y="2645758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6861" y="2691114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dirty="0" err="1" smtClean="0"/>
              <a:t>Gui</a:t>
            </a:r>
            <a:r>
              <a:rPr lang="en-SG" sz="1200" dirty="0" smtClean="0"/>
              <a:t> sends</a:t>
            </a:r>
          </a:p>
          <a:p>
            <a:pPr algn="r"/>
            <a:r>
              <a:rPr lang="en-SG" sz="1200" dirty="0" smtClean="0"/>
              <a:t>Move to </a:t>
            </a:r>
          </a:p>
          <a:p>
            <a:pPr algn="r"/>
            <a:r>
              <a:rPr lang="en-SG" sz="1200" dirty="0" err="1" smtClean="0"/>
              <a:t>GameController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987181" y="3804273"/>
            <a:ext cx="1569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MapChanged</a:t>
            </a:r>
            <a:r>
              <a:rPr lang="en-SG" sz="1200" dirty="0" smtClean="0"/>
              <a:t> event or</a:t>
            </a:r>
          </a:p>
          <a:p>
            <a:r>
              <a:rPr lang="en-SG" sz="1200" dirty="0" err="1" smtClean="0"/>
              <a:t>GameChangedEvent</a:t>
            </a:r>
            <a:endParaRPr lang="en-SG" sz="1200" dirty="0"/>
          </a:p>
        </p:txBody>
      </p:sp>
      <p:sp>
        <p:nvSpPr>
          <p:cNvPr id="18" name="Rectangle 17"/>
          <p:cNvSpPr/>
          <p:nvPr/>
        </p:nvSpPr>
        <p:spPr>
          <a:xfrm>
            <a:off x="1981151" y="1259418"/>
            <a:ext cx="1008112" cy="504056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Autoplay</a:t>
            </a:r>
            <a:endParaRPr lang="en-SG" sz="1200" dirty="0" smtClean="0"/>
          </a:p>
          <a:p>
            <a:pPr algn="ctr"/>
            <a:r>
              <a:rPr lang="en-SG" sz="1200" dirty="0" smtClean="0"/>
              <a:t>Timer</a:t>
            </a:r>
            <a:endParaRPr lang="en-SG" sz="1200" dirty="0"/>
          </a:p>
        </p:txBody>
      </p:sp>
      <p:sp>
        <p:nvSpPr>
          <p:cNvPr id="19" name="Hexagon 18"/>
          <p:cNvSpPr/>
          <p:nvPr/>
        </p:nvSpPr>
        <p:spPr>
          <a:xfrm>
            <a:off x="1871985" y="2105698"/>
            <a:ext cx="1224136" cy="432048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controller waiting ?</a:t>
            </a:r>
            <a:endParaRPr lang="en-SG" sz="1200" dirty="0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2485207" y="1763474"/>
            <a:ext cx="0" cy="342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5727" y="1745658"/>
            <a:ext cx="4315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200" dirty="0" smtClean="0"/>
              <a:t>Tick</a:t>
            </a:r>
            <a:endParaRPr lang="en-SG" sz="1200" dirty="0"/>
          </a:p>
        </p:txBody>
      </p:sp>
      <p:sp>
        <p:nvSpPr>
          <p:cNvPr id="30" name="Hexagon 29"/>
          <p:cNvSpPr/>
          <p:nvPr/>
        </p:nvSpPr>
        <p:spPr>
          <a:xfrm>
            <a:off x="7008783" y="4697986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GUI Player active ?</a:t>
            </a:r>
            <a:endParaRPr lang="en-SG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631652" y="4193930"/>
            <a:ext cx="5040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7008783" y="5490074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 ?</a:t>
            </a:r>
            <a:endParaRPr lang="en-SG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82058" y="513003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131197" y="6210154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 Timer</a:t>
            </a:r>
            <a:endParaRPr lang="en-SG" sz="1200" dirty="0"/>
          </a:p>
        </p:txBody>
      </p: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7635253" y="592212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Hexagon 50"/>
          <p:cNvSpPr/>
          <p:nvPr/>
        </p:nvSpPr>
        <p:spPr>
          <a:xfrm>
            <a:off x="8664967" y="4697986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game over?</a:t>
            </a:r>
            <a:endParaRPr lang="en-SG" sz="1200" dirty="0"/>
          </a:p>
        </p:txBody>
      </p:sp>
      <p:sp>
        <p:nvSpPr>
          <p:cNvPr id="52" name="Hexagon 51"/>
          <p:cNvSpPr/>
          <p:nvPr/>
        </p:nvSpPr>
        <p:spPr>
          <a:xfrm>
            <a:off x="8664967" y="5490074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selected?</a:t>
            </a:r>
            <a:endParaRPr lang="en-SG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38242" y="51300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8787381" y="6210154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StopTimer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9291437" y="592212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99349" y="3905898"/>
            <a:ext cx="79208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81151" y="282577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Send move to controller</a:t>
            </a:r>
            <a:endParaRPr lang="en-SG" sz="1200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485207" y="2537746"/>
            <a:ext cx="5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430819" y="2825778"/>
            <a:ext cx="121981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= true</a:t>
            </a:r>
            <a:endParaRPr lang="en-SG" sz="1200" dirty="0"/>
          </a:p>
        </p:txBody>
      </p:sp>
      <p:cxnSp>
        <p:nvCxnSpPr>
          <p:cNvPr id="62" name="Elbow Connector 61"/>
          <p:cNvCxnSpPr>
            <a:stCxn id="19" idx="3"/>
            <a:endCxn id="60" idx="0"/>
          </p:cNvCxnSpPr>
          <p:nvPr/>
        </p:nvCxnSpPr>
        <p:spPr>
          <a:xfrm rot="10800000" flipV="1">
            <a:off x="1040727" y="2321722"/>
            <a:ext cx="831258" cy="504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13199" y="247677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78087" y="210569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68" name="Hexagon 67"/>
          <p:cNvSpPr/>
          <p:nvPr/>
        </p:nvSpPr>
        <p:spPr>
          <a:xfrm>
            <a:off x="10179763" y="5490074"/>
            <a:ext cx="1629326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?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10135834" y="6210154"/>
            <a:ext cx="1623575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= false</a:t>
            </a:r>
          </a:p>
          <a:p>
            <a:pPr algn="ctr"/>
            <a:r>
              <a:rPr lang="en-SG" sz="1200" dirty="0" smtClean="0"/>
              <a:t>Send move to </a:t>
            </a:r>
            <a:r>
              <a:rPr lang="en-SG" sz="1200" dirty="0" err="1" smtClean="0"/>
              <a:t>cotroller</a:t>
            </a:r>
            <a:endParaRPr lang="en-SG" sz="1200" dirty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10947621" y="592212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stCxn id="51" idx="0"/>
          </p:cNvCxnSpPr>
          <p:nvPr/>
        </p:nvCxnSpPr>
        <p:spPr>
          <a:xfrm>
            <a:off x="10011517" y="4914010"/>
            <a:ext cx="982909" cy="576064"/>
          </a:xfrm>
          <a:prstGeom prst="bentConnector3">
            <a:avLst>
              <a:gd name="adj1" fmla="val 1000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506103" y="3369174"/>
            <a:ext cx="6428014" cy="3646714"/>
          </a:xfrm>
          <a:custGeom>
            <a:avLst/>
            <a:gdLst>
              <a:gd name="connsiteX0" fmla="*/ 6428014 w 6428014"/>
              <a:gd name="connsiteY0" fmla="*/ 3211286 h 4011386"/>
              <a:gd name="connsiteX1" fmla="*/ 5910943 w 6428014"/>
              <a:gd name="connsiteY1" fmla="*/ 4011386 h 4011386"/>
              <a:gd name="connsiteX2" fmla="*/ 1415143 w 6428014"/>
              <a:gd name="connsiteY2" fmla="*/ 3989614 h 4011386"/>
              <a:gd name="connsiteX3" fmla="*/ 0 w 6428014"/>
              <a:gd name="connsiteY3" fmla="*/ 0 h 4011386"/>
              <a:gd name="connsiteX0" fmla="*/ 6428014 w 6428014"/>
              <a:gd name="connsiteY0" fmla="*/ 3211286 h 3989614"/>
              <a:gd name="connsiteX1" fmla="*/ 5180116 w 6428014"/>
              <a:gd name="connsiteY1" fmla="*/ 3623459 h 3989614"/>
              <a:gd name="connsiteX2" fmla="*/ 1415143 w 6428014"/>
              <a:gd name="connsiteY2" fmla="*/ 3989614 h 3989614"/>
              <a:gd name="connsiteX3" fmla="*/ 0 w 6428014"/>
              <a:gd name="connsiteY3" fmla="*/ 0 h 3989614"/>
              <a:gd name="connsiteX0" fmla="*/ 6428014 w 6428014"/>
              <a:gd name="connsiteY0" fmla="*/ 3211286 h 3646714"/>
              <a:gd name="connsiteX1" fmla="*/ 5180116 w 6428014"/>
              <a:gd name="connsiteY1" fmla="*/ 3623459 h 3646714"/>
              <a:gd name="connsiteX2" fmla="*/ 1803070 w 6428014"/>
              <a:gd name="connsiteY2" fmla="*/ 3646714 h 3646714"/>
              <a:gd name="connsiteX3" fmla="*/ 0 w 6428014"/>
              <a:gd name="connsiteY3" fmla="*/ 0 h 364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8014" h="3646714">
                <a:moveTo>
                  <a:pt x="6428014" y="3211286"/>
                </a:moveTo>
                <a:lnTo>
                  <a:pt x="5180116" y="3623459"/>
                </a:lnTo>
                <a:lnTo>
                  <a:pt x="1803070" y="3646714"/>
                </a:lnTo>
                <a:lnTo>
                  <a:pt x="0" y="0"/>
                </a:lnTo>
              </a:path>
            </a:pathLst>
          </a:custGeom>
          <a:noFill/>
          <a:ln w="952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/>
          <p:cNvCxnSpPr>
            <a:stCxn id="58" idx="3"/>
            <a:endCxn id="16" idx="1"/>
          </p:cNvCxnSpPr>
          <p:nvPr/>
        </p:nvCxnSpPr>
        <p:spPr>
          <a:xfrm>
            <a:off x="2989263" y="3005798"/>
            <a:ext cx="1117598" cy="84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022359" y="469798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331263" y="514106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675079" y="59331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60817" y="59331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6095" y="514106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400377" y="469533"/>
            <a:ext cx="155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StartButton_Click</a:t>
            </a:r>
            <a:endParaRPr lang="en-SG" sz="1200" dirty="0" smtClean="0"/>
          </a:p>
          <a:p>
            <a:r>
              <a:rPr lang="en-SG" sz="1200" dirty="0" err="1"/>
              <a:t>OptionsButton_Click</a:t>
            </a:r>
            <a:endParaRPr lang="en-SG" sz="1200" dirty="0" smtClean="0"/>
          </a:p>
          <a:p>
            <a:r>
              <a:rPr lang="en-SG" sz="1200" dirty="0" err="1" smtClean="0"/>
              <a:t>MainWindow_Closing</a:t>
            </a:r>
            <a:endParaRPr lang="en-SG" sz="1200" dirty="0"/>
          </a:p>
        </p:txBody>
      </p:sp>
      <p:cxnSp>
        <p:nvCxnSpPr>
          <p:cNvPr id="7" name="Straight Arrow Connector 6"/>
          <p:cNvCxnSpPr>
            <a:stCxn id="22" idx="2"/>
            <a:endCxn id="6" idx="0"/>
          </p:cNvCxnSpPr>
          <p:nvPr/>
        </p:nvCxnSpPr>
        <p:spPr>
          <a:xfrm flipH="1">
            <a:off x="6159089" y="1752903"/>
            <a:ext cx="17337" cy="2807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40137" y="1302271"/>
            <a:ext cx="22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NextStepButton_Click</a:t>
            </a:r>
            <a:endParaRPr lang="en-SG" sz="1200" dirty="0" smtClean="0"/>
          </a:p>
          <a:p>
            <a:r>
              <a:rPr lang="en-SG" sz="1200" dirty="0" err="1"/>
              <a:t>mapControl_MouseLeftButtonUp</a:t>
            </a:r>
            <a:endParaRPr lang="en-SG" sz="1200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>
            <a:off x="4376378" y="1763936"/>
            <a:ext cx="117573" cy="917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45692" y="1475904"/>
            <a:ext cx="8614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Stop Timer</a:t>
            </a:r>
            <a:endParaRPr lang="en-SG" sz="1200" dirty="0"/>
          </a:p>
        </p:txBody>
      </p:sp>
      <p:cxnSp>
        <p:nvCxnSpPr>
          <p:cNvPr id="26" name="Straight Arrow Connector 25"/>
          <p:cNvCxnSpPr>
            <a:stCxn id="2" idx="2"/>
            <a:endCxn id="22" idx="0"/>
          </p:cNvCxnSpPr>
          <p:nvPr/>
        </p:nvCxnSpPr>
        <p:spPr>
          <a:xfrm flipH="1">
            <a:off x="6176426" y="1115864"/>
            <a:ext cx="47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93834" y="179760"/>
            <a:ext cx="1387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ReplayButton_Click</a:t>
            </a:r>
            <a:endParaRPr lang="en-SG" sz="1200" dirty="0" smtClean="0"/>
          </a:p>
        </p:txBody>
      </p:sp>
      <p:cxnSp>
        <p:nvCxnSpPr>
          <p:cNvPr id="63" name="Straight Arrow Connector 62"/>
          <p:cNvCxnSpPr>
            <a:stCxn id="75" idx="1"/>
          </p:cNvCxnSpPr>
          <p:nvPr/>
        </p:nvCxnSpPr>
        <p:spPr>
          <a:xfrm flipH="1">
            <a:off x="6696521" y="2391550"/>
            <a:ext cx="91450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206909" y="456759"/>
            <a:ext cx="5225" cy="242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exagon 70"/>
          <p:cNvSpPr/>
          <p:nvPr/>
        </p:nvSpPr>
        <p:spPr>
          <a:xfrm>
            <a:off x="7488609" y="699362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GUI Player active ?</a:t>
            </a:r>
            <a:endParaRPr lang="en-SG" sz="1200" dirty="0"/>
          </a:p>
        </p:txBody>
      </p:sp>
      <p:sp>
        <p:nvSpPr>
          <p:cNvPr id="73" name="Hexagon 72"/>
          <p:cNvSpPr/>
          <p:nvPr/>
        </p:nvSpPr>
        <p:spPr>
          <a:xfrm>
            <a:off x="7488609" y="1491450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 ?</a:t>
            </a:r>
            <a:endParaRPr lang="en-SG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161884" y="113141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7611023" y="2211530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 Timer</a:t>
            </a:r>
            <a:endParaRPr lang="en-SG" sz="1200" dirty="0"/>
          </a:p>
        </p:txBody>
      </p:sp>
      <p:cxnSp>
        <p:nvCxnSpPr>
          <p:cNvPr id="77" name="Straight Arrow Connector 76"/>
          <p:cNvCxnSpPr>
            <a:endCxn id="75" idx="0"/>
          </p:cNvCxnSpPr>
          <p:nvPr/>
        </p:nvCxnSpPr>
        <p:spPr>
          <a:xfrm>
            <a:off x="8115079" y="192349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8154905" y="193453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125921" y="114244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35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3846" y="1930367"/>
            <a:ext cx="6954546" cy="5780946"/>
          </a:xfrm>
          <a:custGeom>
            <a:avLst/>
            <a:gdLst>
              <a:gd name="connsiteX0" fmla="*/ 685800 w 4648200"/>
              <a:gd name="connsiteY0" fmla="*/ 0 h 3590925"/>
              <a:gd name="connsiteX1" fmla="*/ 3571875 w 4648200"/>
              <a:gd name="connsiteY1" fmla="*/ 1438275 h 3590925"/>
              <a:gd name="connsiteX2" fmla="*/ 3905250 w 4648200"/>
              <a:gd name="connsiteY2" fmla="*/ 723900 h 3590925"/>
              <a:gd name="connsiteX3" fmla="*/ 4648200 w 4648200"/>
              <a:gd name="connsiteY3" fmla="*/ 2876550 h 3590925"/>
              <a:gd name="connsiteX4" fmla="*/ 2495550 w 4648200"/>
              <a:gd name="connsiteY4" fmla="*/ 3590925 h 3590925"/>
              <a:gd name="connsiteX5" fmla="*/ 2857500 w 4648200"/>
              <a:gd name="connsiteY5" fmla="*/ 2886075 h 3590925"/>
              <a:gd name="connsiteX6" fmla="*/ 0 w 4648200"/>
              <a:gd name="connsiteY6" fmla="*/ 1428750 h 3590925"/>
              <a:gd name="connsiteX7" fmla="*/ 685800 w 4648200"/>
              <a:gd name="connsiteY7" fmla="*/ 0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8200" h="3590925">
                <a:moveTo>
                  <a:pt x="685800" y="0"/>
                </a:moveTo>
                <a:lnTo>
                  <a:pt x="3571875" y="1438275"/>
                </a:lnTo>
                <a:lnTo>
                  <a:pt x="3905250" y="723900"/>
                </a:lnTo>
                <a:lnTo>
                  <a:pt x="4648200" y="2876550"/>
                </a:lnTo>
                <a:lnTo>
                  <a:pt x="2495550" y="3590925"/>
                </a:lnTo>
                <a:lnTo>
                  <a:pt x="2857500" y="2886075"/>
                </a:lnTo>
                <a:lnTo>
                  <a:pt x="0" y="1428750"/>
                </a:lnTo>
                <a:lnTo>
                  <a:pt x="6858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1785" y="60329"/>
            <a:ext cx="121333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b="1" dirty="0" smtClean="0"/>
              <a:t>Arrow</a:t>
            </a:r>
            <a:endParaRPr lang="en-SG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67326" y="755873"/>
            <a:ext cx="2111" cy="6955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45525" y="7595388"/>
            <a:ext cx="445753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y</a:t>
            </a:r>
            <a:endParaRPr lang="en-SG" dirty="0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3890412" y="755872"/>
            <a:ext cx="87309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5490" y="2378808"/>
            <a:ext cx="104431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12323445" y="6534526"/>
            <a:ext cx="61580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2621324" y="458583"/>
            <a:ext cx="439383" cy="594579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x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89005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2066" y="307435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288392" y="755873"/>
            <a:ext cx="0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2065" y="6534527"/>
            <a:ext cx="10773697" cy="175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89005" y="3074352"/>
            <a:ext cx="6499387" cy="347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29220" y="75587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038699" y="307435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3"/>
          </p:cNvCxnSpPr>
          <p:nvPr/>
        </p:nvCxnSpPr>
        <p:spPr>
          <a:xfrm>
            <a:off x="5802257" y="3074353"/>
            <a:ext cx="6486136" cy="348690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500000">
            <a:off x="7579903" y="3947186"/>
            <a:ext cx="153060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Distance</a:t>
            </a:r>
            <a:endParaRPr lang="en-SG" dirty="0"/>
          </a:p>
        </p:txBody>
      </p:sp>
      <p:sp>
        <p:nvSpPr>
          <p:cNvPr id="21" name="Arc 20"/>
          <p:cNvSpPr/>
          <p:nvPr/>
        </p:nvSpPr>
        <p:spPr>
          <a:xfrm>
            <a:off x="5931912" y="2658160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6751794" y="303709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6278502" y="1234527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P1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10349127" y="3671562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10977983" y="2420956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P3</a:t>
            </a:r>
            <a:endParaRPr lang="en-S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2257" y="7943160"/>
            <a:ext cx="6499438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73148" y="7595389"/>
            <a:ext cx="1264310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Distance.X</a:t>
            </a:r>
            <a:endParaRPr lang="en-SG" sz="1800" dirty="0"/>
          </a:p>
        </p:txBody>
      </p:sp>
      <p:cxnSp>
        <p:nvCxnSpPr>
          <p:cNvPr id="28" name="Straight Connector 27"/>
          <p:cNvCxnSpPr>
            <a:stCxn id="4" idx="6"/>
          </p:cNvCxnSpPr>
          <p:nvPr/>
        </p:nvCxnSpPr>
        <p:spPr>
          <a:xfrm flipH="1" flipV="1">
            <a:off x="3777172" y="3334381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54541" y="1053162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777171" y="1053162"/>
            <a:ext cx="1077370" cy="228121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880000">
            <a:off x="3683408" y="1842613"/>
            <a:ext cx="862534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Width</a:t>
            </a:r>
          </a:p>
        </p:txBody>
      </p:sp>
      <p:sp>
        <p:nvSpPr>
          <p:cNvPr id="32" name="Arc 31"/>
          <p:cNvSpPr/>
          <p:nvPr/>
        </p:nvSpPr>
        <p:spPr>
          <a:xfrm rot="5400000" flipH="1">
            <a:off x="6998142" y="2929609"/>
            <a:ext cx="1530595" cy="1077370"/>
          </a:xfrm>
          <a:prstGeom prst="arc">
            <a:avLst>
              <a:gd name="adj1" fmla="val 534184"/>
              <a:gd name="adj2" fmla="val 2579186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7559118" y="2595697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57640" y="524024"/>
            <a:ext cx="2144616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43789" y="60329"/>
            <a:ext cx="95018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From.X</a:t>
            </a:r>
            <a:endParaRPr lang="en-SG" sz="1800" dirty="0"/>
          </a:p>
        </p:txBody>
      </p:sp>
      <p:sp>
        <p:nvSpPr>
          <p:cNvPr id="36" name="Rectangle 35"/>
          <p:cNvSpPr/>
          <p:nvPr/>
        </p:nvSpPr>
        <p:spPr>
          <a:xfrm>
            <a:off x="10238753" y="5095542"/>
            <a:ext cx="1257705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err="1" smtClean="0"/>
              <a:t>Center</a:t>
            </a:r>
            <a:endParaRPr lang="en-SG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0115267" y="2378808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2288392" y="3550571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455502" y="2378809"/>
            <a:ext cx="2173124" cy="116280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1680000">
            <a:off x="12424266" y="2559012"/>
            <a:ext cx="90209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Height</a:t>
            </a:r>
          </a:p>
        </p:txBody>
      </p:sp>
      <p:sp>
        <p:nvSpPr>
          <p:cNvPr id="41" name="Arc 40"/>
          <p:cNvSpPr/>
          <p:nvPr/>
        </p:nvSpPr>
        <p:spPr>
          <a:xfrm rot="10800000">
            <a:off x="11081369" y="5856528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175855" y="608664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120402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92066" y="539283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99666"/>
              </p:ext>
            </p:extLst>
          </p:nvPr>
        </p:nvGraphicFramePr>
        <p:xfrm>
          <a:off x="-223" y="4068192"/>
          <a:ext cx="4923244" cy="1980528"/>
        </p:xfrm>
        <a:graphic>
          <a:graphicData uri="http://schemas.openxmlformats.org/drawingml/2006/table">
            <a:tbl>
              <a:tblPr firstRow="1" bandRow="1"/>
              <a:tblGrid>
                <a:gridCol w="746780"/>
                <a:gridCol w="2160240"/>
                <a:gridCol w="2016224"/>
              </a:tblGrid>
              <a:tr h="0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X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Y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538">
                <a:tc>
                  <a:txBody>
                    <a:bodyPr/>
                    <a:lstStyle/>
                    <a:p>
                      <a:r>
                        <a:rPr lang="el-GR" sz="1200" b="1" dirty="0" smtClean="0"/>
                        <a:t>α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arc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 (Distance / </a:t>
                      </a:r>
                      <a:r>
                        <a:rPr lang="en-US" sz="1200" dirty="0" err="1" smtClean="0"/>
                        <a:t>Distance.X</a:t>
                      </a:r>
                      <a:r>
                        <a:rPr lang="en-SG" sz="1200" dirty="0" smtClean="0"/>
                        <a:t>)</a:t>
                      </a:r>
                      <a:endParaRPr lang="en-US" sz="1200" dirty="0" smtClean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0349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P1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Center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To.X</a:t>
                      </a:r>
                      <a:r>
                        <a:rPr lang="en-US" sz="1200" dirty="0" smtClean="0"/>
                        <a:t> - Height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To.Y</a:t>
                      </a:r>
                      <a:r>
                        <a:rPr lang="en-US" sz="1200" dirty="0" smtClean="0"/>
                        <a:t> - Height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19138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P2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P3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306108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b="1" dirty="0" err="1" smtClean="0"/>
              <a:t>Centers</a:t>
            </a:r>
            <a:r>
              <a:rPr lang="en-SG" b="1" dirty="0" smtClean="0"/>
              <a:t> of Clusters</a:t>
            </a:r>
            <a:endParaRPr lang="en-SG" b="1" dirty="0"/>
          </a:p>
        </p:txBody>
      </p:sp>
      <p:sp>
        <p:nvSpPr>
          <p:cNvPr id="16" name="Rectangle 15"/>
          <p:cNvSpPr/>
          <p:nvPr/>
        </p:nvSpPr>
        <p:spPr>
          <a:xfrm>
            <a:off x="1799837" y="125980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2478299" y="158545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18" name="Straight Connector 17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99767" y="270001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/>
          <p:cNvGrpSpPr/>
          <p:nvPr/>
        </p:nvGrpSpPr>
        <p:grpSpPr>
          <a:xfrm>
            <a:off x="2478229" y="302566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22" name="Straight Connector 21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240058" y="197990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5" name="Group 24"/>
          <p:cNvGrpSpPr/>
          <p:nvPr/>
        </p:nvGrpSpPr>
        <p:grpSpPr>
          <a:xfrm>
            <a:off x="3918520" y="230555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26" name="Straight Connector 25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59637" y="197991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/>
          <p:cNvGrpSpPr/>
          <p:nvPr/>
        </p:nvGrpSpPr>
        <p:grpSpPr>
          <a:xfrm>
            <a:off x="1038099" y="230556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99907" y="1979930"/>
            <a:ext cx="1440179" cy="720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/>
          <p:cNvGrpSpPr/>
          <p:nvPr/>
        </p:nvGrpSpPr>
        <p:grpSpPr>
          <a:xfrm>
            <a:off x="2478369" y="230558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11" name="Straight Connector 10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191883" y="2660240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33" name="Straight Connector 32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764053" y="2655822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36" name="Straight Connector 35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751683" y="1948092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39" name="Straight Connector 38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6301" y="1948092"/>
            <a:ext cx="72010" cy="72010"/>
            <a:chOff x="2478369" y="2305580"/>
            <a:chExt cx="72010" cy="72010"/>
          </a:xfrm>
          <a:solidFill>
            <a:schemeClr val="bg1"/>
          </a:solidFill>
        </p:grpSpPr>
        <p:cxnSp>
          <p:nvCxnSpPr>
            <p:cNvPr id="42" name="Straight Connector 41"/>
            <p:cNvCxnSpPr/>
            <p:nvPr/>
          </p:nvCxnSpPr>
          <p:spPr>
            <a:xfrm>
              <a:off x="2516009" y="2305580"/>
              <a:ext cx="1" cy="7201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78369" y="2340932"/>
              <a:ext cx="72010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Hexagon 43"/>
          <p:cNvSpPr/>
          <p:nvPr/>
        </p:nvSpPr>
        <p:spPr>
          <a:xfrm>
            <a:off x="6984557" y="1763870"/>
            <a:ext cx="1075673" cy="9273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Hexagon 44"/>
          <p:cNvSpPr/>
          <p:nvPr/>
        </p:nvSpPr>
        <p:spPr>
          <a:xfrm>
            <a:off x="7848677" y="1308828"/>
            <a:ext cx="1075673" cy="927304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Hexagon 45"/>
          <p:cNvSpPr/>
          <p:nvPr/>
        </p:nvSpPr>
        <p:spPr>
          <a:xfrm>
            <a:off x="7832331" y="2240108"/>
            <a:ext cx="1075673" cy="92730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Hexagon 46"/>
          <p:cNvSpPr/>
          <p:nvPr/>
        </p:nvSpPr>
        <p:spPr>
          <a:xfrm>
            <a:off x="6989034" y="2708826"/>
            <a:ext cx="1075673" cy="92730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Hexagon 47"/>
          <p:cNvSpPr/>
          <p:nvPr/>
        </p:nvSpPr>
        <p:spPr>
          <a:xfrm>
            <a:off x="6144293" y="1305726"/>
            <a:ext cx="1075673" cy="927304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Hexagon 48"/>
          <p:cNvSpPr/>
          <p:nvPr/>
        </p:nvSpPr>
        <p:spPr>
          <a:xfrm>
            <a:off x="6127947" y="2237006"/>
            <a:ext cx="1075673" cy="92730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Hexagon 49"/>
          <p:cNvSpPr/>
          <p:nvPr/>
        </p:nvSpPr>
        <p:spPr>
          <a:xfrm>
            <a:off x="6988533" y="827740"/>
            <a:ext cx="1075673" cy="92730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/>
          <p:cNvSpPr/>
          <p:nvPr/>
        </p:nvSpPr>
        <p:spPr>
          <a:xfrm>
            <a:off x="5760387" y="683720"/>
            <a:ext cx="648090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/>
          <p:cNvSpPr/>
          <p:nvPr/>
        </p:nvSpPr>
        <p:spPr>
          <a:xfrm>
            <a:off x="8640787" y="827740"/>
            <a:ext cx="648090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Hexagon 52"/>
          <p:cNvSpPr/>
          <p:nvPr/>
        </p:nvSpPr>
        <p:spPr>
          <a:xfrm>
            <a:off x="10008977" y="1763870"/>
            <a:ext cx="1075673" cy="9273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Hexagon 53"/>
          <p:cNvSpPr/>
          <p:nvPr/>
        </p:nvSpPr>
        <p:spPr>
          <a:xfrm>
            <a:off x="10873097" y="1308828"/>
            <a:ext cx="1075673" cy="927304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Hexagon 54"/>
          <p:cNvSpPr/>
          <p:nvPr/>
        </p:nvSpPr>
        <p:spPr>
          <a:xfrm>
            <a:off x="10856751" y="2240108"/>
            <a:ext cx="1075673" cy="927304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Hexagon 55"/>
          <p:cNvSpPr/>
          <p:nvPr/>
        </p:nvSpPr>
        <p:spPr>
          <a:xfrm>
            <a:off x="10013454" y="2708826"/>
            <a:ext cx="1075673" cy="92730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Hexagon 56"/>
          <p:cNvSpPr/>
          <p:nvPr/>
        </p:nvSpPr>
        <p:spPr>
          <a:xfrm>
            <a:off x="9168713" y="1305726"/>
            <a:ext cx="1075673" cy="927304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Hexagon 57"/>
          <p:cNvSpPr/>
          <p:nvPr/>
        </p:nvSpPr>
        <p:spPr>
          <a:xfrm>
            <a:off x="9152367" y="2237006"/>
            <a:ext cx="1075673" cy="927304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Hexagon 58"/>
          <p:cNvSpPr/>
          <p:nvPr/>
        </p:nvSpPr>
        <p:spPr>
          <a:xfrm>
            <a:off x="10012953" y="827740"/>
            <a:ext cx="1075673" cy="927304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/>
          <p:cNvSpPr/>
          <p:nvPr/>
        </p:nvSpPr>
        <p:spPr>
          <a:xfrm>
            <a:off x="8784807" y="683720"/>
            <a:ext cx="648090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11665207" y="827740"/>
            <a:ext cx="648090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/>
          <p:cNvSpPr/>
          <p:nvPr/>
        </p:nvSpPr>
        <p:spPr>
          <a:xfrm>
            <a:off x="5912787" y="683720"/>
            <a:ext cx="2944030" cy="61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/>
          <p:cNvSpPr/>
          <p:nvPr/>
        </p:nvSpPr>
        <p:spPr>
          <a:xfrm>
            <a:off x="6065187" y="3182870"/>
            <a:ext cx="2944030" cy="669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9009217" y="683720"/>
            <a:ext cx="2944030" cy="61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9009217" y="3182870"/>
            <a:ext cx="2944030" cy="669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07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9" y="251768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5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2671875" cy="388146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600" b="1" dirty="0" err="1"/>
              <a:t>MapFinishedOverlayControl</a:t>
            </a:r>
            <a:endParaRPr lang="en-SG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31825" y="899840"/>
            <a:ext cx="12025336" cy="6408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err="1" smtClean="0"/>
              <a:t>MapFinishedOverlayControl</a:t>
            </a:r>
            <a:r>
              <a:rPr lang="en-SG" sz="1200" dirty="0" smtClean="0"/>
              <a:t>: Canvas</a:t>
            </a:r>
            <a:endParaRPr lang="en-SG" sz="1200" dirty="0"/>
          </a:p>
        </p:txBody>
      </p:sp>
      <p:sp>
        <p:nvSpPr>
          <p:cNvPr id="7" name="Oval 6"/>
          <p:cNvSpPr/>
          <p:nvPr/>
        </p:nvSpPr>
        <p:spPr>
          <a:xfrm>
            <a:off x="4464273" y="2195984"/>
            <a:ext cx="3960440" cy="41044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Circle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2305" y="2340000"/>
            <a:ext cx="3215137" cy="122413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43000"/>
                </a:schemeClr>
              </a:gs>
              <a:gs pos="35000">
                <a:schemeClr val="accent1">
                  <a:tint val="37000"/>
                  <a:satMod val="300000"/>
                  <a:alpha val="50000"/>
                </a:schemeClr>
              </a:gs>
              <a:gs pos="100000">
                <a:schemeClr val="accent1">
                  <a:tint val="15000"/>
                  <a:satMod val="350000"/>
                  <a:alpha val="5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err="1" smtClean="0"/>
              <a:t>mainStackPanel</a:t>
            </a:r>
            <a:r>
              <a:rPr lang="en-SG" sz="1200" dirty="0" smtClean="0"/>
              <a:t>{Orientation=</a:t>
            </a:r>
            <a:r>
              <a:rPr lang="en-SG" sz="1200" dirty="0" err="1" smtClean="0"/>
              <a:t>Orientation.Horizontal</a:t>
            </a:r>
            <a:r>
              <a:rPr lang="en-SG" sz="1200" dirty="0" smtClean="0"/>
              <a:t>}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27089" y="2772048"/>
            <a:ext cx="8750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1400" dirty="0" smtClean="0"/>
              <a:t>You</a:t>
            </a:r>
          </a:p>
          <a:p>
            <a:r>
              <a:rPr lang="en-SG" sz="1400" i="1" dirty="0" err="1" smtClean="0"/>
              <a:t>TextBlock</a:t>
            </a:r>
            <a:endParaRPr lang="en-SG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69545" y="2772048"/>
            <a:ext cx="8750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1400" dirty="0" smtClean="0"/>
              <a:t>Result</a:t>
            </a:r>
          </a:p>
          <a:p>
            <a:r>
              <a:rPr lang="en-SG" sz="1400" i="1" dirty="0" err="1" smtClean="0"/>
              <a:t>TextBlock</a:t>
            </a:r>
            <a:endParaRPr lang="en-SG" sz="1400" i="1" dirty="0"/>
          </a:p>
        </p:txBody>
      </p:sp>
    </p:spTree>
    <p:extLst>
      <p:ext uri="{BB962C8B-B14F-4D97-AF65-F5344CB8AC3E}">
        <p14:creationId xmlns:p14="http://schemas.microsoft.com/office/powerpoint/2010/main" val="27030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26041</TotalTime>
  <Words>395</Words>
  <Application>Microsoft Office PowerPoint</Application>
  <PresentationFormat>Custom</PresentationFormat>
  <Paragraphs>159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60</cp:revision>
  <dcterms:created xsi:type="dcterms:W3CDTF">2022-01-12T10:10:51Z</dcterms:created>
  <dcterms:modified xsi:type="dcterms:W3CDTF">2023-12-19T07:14:34Z</dcterms:modified>
</cp:coreProperties>
</file>