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60" r:id="rId5"/>
    <p:sldId id="263" r:id="rId6"/>
    <p:sldId id="257" r:id="rId7"/>
    <p:sldId id="258" r:id="rId8"/>
    <p:sldId id="262" r:id="rId9"/>
  </p:sldIdLst>
  <p:sldSz cx="13681075" cy="8280400"/>
  <p:notesSz cx="6858000" cy="9144000"/>
  <p:defaultTextStyle>
    <a:defPPr>
      <a:defRPr lang="en-US"/>
    </a:defPPr>
    <a:lvl1pPr marL="0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2762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05524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08286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11048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13811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16573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19335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22097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902" y="-228"/>
      </p:cViewPr>
      <p:guideLst>
        <p:guide orient="horz" pos="2608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081" y="2572292"/>
            <a:ext cx="11628914" cy="17749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2161" y="4692227"/>
            <a:ext cx="9576753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2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05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08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11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13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16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19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2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879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25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18779" y="249179"/>
            <a:ext cx="3078242" cy="52979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054" y="249179"/>
            <a:ext cx="9006708" cy="52979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619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975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11" y="5320925"/>
            <a:ext cx="11628914" cy="1644579"/>
          </a:xfrm>
        </p:spPr>
        <p:txBody>
          <a:bodyPr anchor="t"/>
          <a:lstStyle>
            <a:lvl1pPr algn="l">
              <a:defRPr sz="61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11" y="3509587"/>
            <a:ext cx="11628914" cy="1811336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276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0552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0828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1104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1381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165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1933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2209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2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54" y="1449071"/>
            <a:ext cx="6042475" cy="409803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4546" y="1449071"/>
            <a:ext cx="6042475" cy="409803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475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54" y="331601"/>
            <a:ext cx="12312968" cy="13800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54" y="1853507"/>
            <a:ext cx="6044851" cy="772454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2762" indent="0">
              <a:buNone/>
              <a:defRPr sz="3100" b="1"/>
            </a:lvl2pPr>
            <a:lvl3pPr marL="1405524" indent="0">
              <a:buNone/>
              <a:defRPr sz="2800" b="1"/>
            </a:lvl3pPr>
            <a:lvl4pPr marL="2108286" indent="0">
              <a:buNone/>
              <a:defRPr sz="2500" b="1"/>
            </a:lvl4pPr>
            <a:lvl5pPr marL="2811048" indent="0">
              <a:buNone/>
              <a:defRPr sz="2500" b="1"/>
            </a:lvl5pPr>
            <a:lvl6pPr marL="3513811" indent="0">
              <a:buNone/>
              <a:defRPr sz="2500" b="1"/>
            </a:lvl6pPr>
            <a:lvl7pPr marL="4216573" indent="0">
              <a:buNone/>
              <a:defRPr sz="2500" b="1"/>
            </a:lvl7pPr>
            <a:lvl8pPr marL="4919335" indent="0">
              <a:buNone/>
              <a:defRPr sz="2500" b="1"/>
            </a:lvl8pPr>
            <a:lvl9pPr marL="5622097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54" y="2625960"/>
            <a:ext cx="6044851" cy="477081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9798" y="1853507"/>
            <a:ext cx="6047225" cy="772454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2762" indent="0">
              <a:buNone/>
              <a:defRPr sz="3100" b="1"/>
            </a:lvl2pPr>
            <a:lvl3pPr marL="1405524" indent="0">
              <a:buNone/>
              <a:defRPr sz="2800" b="1"/>
            </a:lvl3pPr>
            <a:lvl4pPr marL="2108286" indent="0">
              <a:buNone/>
              <a:defRPr sz="2500" b="1"/>
            </a:lvl4pPr>
            <a:lvl5pPr marL="2811048" indent="0">
              <a:buNone/>
              <a:defRPr sz="2500" b="1"/>
            </a:lvl5pPr>
            <a:lvl6pPr marL="3513811" indent="0">
              <a:buNone/>
              <a:defRPr sz="2500" b="1"/>
            </a:lvl6pPr>
            <a:lvl7pPr marL="4216573" indent="0">
              <a:buNone/>
              <a:defRPr sz="2500" b="1"/>
            </a:lvl7pPr>
            <a:lvl8pPr marL="4919335" indent="0">
              <a:buNone/>
              <a:defRPr sz="2500" b="1"/>
            </a:lvl8pPr>
            <a:lvl9pPr marL="5622097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9798" y="2625960"/>
            <a:ext cx="6047225" cy="477081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92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068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971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56" y="329682"/>
            <a:ext cx="4500979" cy="1403069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920" y="329684"/>
            <a:ext cx="7648101" cy="7067092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056" y="1732753"/>
            <a:ext cx="4500979" cy="5664024"/>
          </a:xfrm>
        </p:spPr>
        <p:txBody>
          <a:bodyPr/>
          <a:lstStyle>
            <a:lvl1pPr marL="0" indent="0">
              <a:buNone/>
              <a:defRPr sz="2200"/>
            </a:lvl1pPr>
            <a:lvl2pPr marL="702762" indent="0">
              <a:buNone/>
              <a:defRPr sz="1800"/>
            </a:lvl2pPr>
            <a:lvl3pPr marL="1405524" indent="0">
              <a:buNone/>
              <a:defRPr sz="1500"/>
            </a:lvl3pPr>
            <a:lvl4pPr marL="2108286" indent="0">
              <a:buNone/>
              <a:defRPr sz="1400"/>
            </a:lvl4pPr>
            <a:lvl5pPr marL="2811048" indent="0">
              <a:buNone/>
              <a:defRPr sz="1400"/>
            </a:lvl5pPr>
            <a:lvl6pPr marL="3513811" indent="0">
              <a:buNone/>
              <a:defRPr sz="1400"/>
            </a:lvl6pPr>
            <a:lvl7pPr marL="4216573" indent="0">
              <a:buNone/>
              <a:defRPr sz="1400"/>
            </a:lvl7pPr>
            <a:lvl8pPr marL="4919335" indent="0">
              <a:buNone/>
              <a:defRPr sz="1400"/>
            </a:lvl8pPr>
            <a:lvl9pPr marL="562209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24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586" y="5796280"/>
            <a:ext cx="8208645" cy="684284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1586" y="739869"/>
            <a:ext cx="8208645" cy="4968240"/>
          </a:xfrm>
        </p:spPr>
        <p:txBody>
          <a:bodyPr/>
          <a:lstStyle>
            <a:lvl1pPr marL="0" indent="0">
              <a:buNone/>
              <a:defRPr sz="4900"/>
            </a:lvl1pPr>
            <a:lvl2pPr marL="702762" indent="0">
              <a:buNone/>
              <a:defRPr sz="4300"/>
            </a:lvl2pPr>
            <a:lvl3pPr marL="1405524" indent="0">
              <a:buNone/>
              <a:defRPr sz="3700"/>
            </a:lvl3pPr>
            <a:lvl4pPr marL="2108286" indent="0">
              <a:buNone/>
              <a:defRPr sz="3100"/>
            </a:lvl4pPr>
            <a:lvl5pPr marL="2811048" indent="0">
              <a:buNone/>
              <a:defRPr sz="3100"/>
            </a:lvl5pPr>
            <a:lvl6pPr marL="3513811" indent="0">
              <a:buNone/>
              <a:defRPr sz="3100"/>
            </a:lvl6pPr>
            <a:lvl7pPr marL="4216573" indent="0">
              <a:buNone/>
              <a:defRPr sz="3100"/>
            </a:lvl7pPr>
            <a:lvl8pPr marL="4919335" indent="0">
              <a:buNone/>
              <a:defRPr sz="3100"/>
            </a:lvl8pPr>
            <a:lvl9pPr marL="5622097" indent="0">
              <a:buNone/>
              <a:defRPr sz="31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1586" y="6480564"/>
            <a:ext cx="8208645" cy="971797"/>
          </a:xfrm>
        </p:spPr>
        <p:txBody>
          <a:bodyPr/>
          <a:lstStyle>
            <a:lvl1pPr marL="0" indent="0">
              <a:buNone/>
              <a:defRPr sz="2200"/>
            </a:lvl1pPr>
            <a:lvl2pPr marL="702762" indent="0">
              <a:buNone/>
              <a:defRPr sz="1800"/>
            </a:lvl2pPr>
            <a:lvl3pPr marL="1405524" indent="0">
              <a:buNone/>
              <a:defRPr sz="1500"/>
            </a:lvl3pPr>
            <a:lvl4pPr marL="2108286" indent="0">
              <a:buNone/>
              <a:defRPr sz="1400"/>
            </a:lvl4pPr>
            <a:lvl5pPr marL="2811048" indent="0">
              <a:buNone/>
              <a:defRPr sz="1400"/>
            </a:lvl5pPr>
            <a:lvl6pPr marL="3513811" indent="0">
              <a:buNone/>
              <a:defRPr sz="1400"/>
            </a:lvl6pPr>
            <a:lvl7pPr marL="4216573" indent="0">
              <a:buNone/>
              <a:defRPr sz="1400"/>
            </a:lvl7pPr>
            <a:lvl8pPr marL="4919335" indent="0">
              <a:buNone/>
              <a:defRPr sz="1400"/>
            </a:lvl8pPr>
            <a:lvl9pPr marL="562209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64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54" y="331601"/>
            <a:ext cx="12312968" cy="1380067"/>
          </a:xfrm>
          <a:prstGeom prst="rect">
            <a:avLst/>
          </a:prstGeom>
        </p:spPr>
        <p:txBody>
          <a:bodyPr vert="horz" lIns="140552" tIns="70276" rIns="140552" bIns="702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54" y="1932095"/>
            <a:ext cx="12312968" cy="5464681"/>
          </a:xfrm>
          <a:prstGeom prst="rect">
            <a:avLst/>
          </a:prstGeom>
        </p:spPr>
        <p:txBody>
          <a:bodyPr vert="horz" lIns="140552" tIns="70276" rIns="140552" bIns="70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4054" y="7674705"/>
            <a:ext cx="3192251" cy="440855"/>
          </a:xfrm>
          <a:prstGeom prst="rect">
            <a:avLst/>
          </a:prstGeom>
        </p:spPr>
        <p:txBody>
          <a:bodyPr vert="horz" lIns="140552" tIns="70276" rIns="140552" bIns="7027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6C896-786E-40CB-ABF2-E7ECB1B703CB}" type="datetimeFigureOut">
              <a:rPr lang="en-SG" smtClean="0"/>
              <a:t>4/2/2022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4368" y="7674705"/>
            <a:ext cx="4332340" cy="440855"/>
          </a:xfrm>
          <a:prstGeom prst="rect">
            <a:avLst/>
          </a:prstGeom>
        </p:spPr>
        <p:txBody>
          <a:bodyPr vert="horz" lIns="140552" tIns="70276" rIns="140552" bIns="7027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04770" y="7674705"/>
            <a:ext cx="3192251" cy="440855"/>
          </a:xfrm>
          <a:prstGeom prst="rect">
            <a:avLst/>
          </a:prstGeom>
        </p:spPr>
        <p:txBody>
          <a:bodyPr vert="horz" lIns="140552" tIns="70276" rIns="140552" bIns="7027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396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05524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7072" indent="-527072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1988" indent="-439226" algn="l" defTabSz="1405524" rtl="0" eaLnBrk="1" latinLnBrk="0" hangingPunct="1">
        <a:spcBef>
          <a:spcPct val="20000"/>
        </a:spcBef>
        <a:buFont typeface="Arial" panose="020B0604020202020204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56905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59667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62430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65192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67954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70716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73478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2762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05524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08286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1048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13811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6573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19335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22097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817" y="323776"/>
            <a:ext cx="12961440" cy="7704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dirty="0" err="1" smtClean="0"/>
              <a:t>MainWindow</a:t>
            </a:r>
            <a:endParaRPr lang="en-SG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12217" y="683816"/>
            <a:ext cx="12232976" cy="71287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dirty="0" err="1"/>
              <a:t>MapControl</a:t>
            </a:r>
            <a:endParaRPr lang="en-SG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944043" y="1115864"/>
            <a:ext cx="11585126" cy="64807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dirty="0" err="1"/>
              <a:t>MapOverlayControl</a:t>
            </a:r>
            <a:r>
              <a:rPr lang="en-SG" sz="1200" dirty="0"/>
              <a:t>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9070" y="1551746"/>
            <a:ext cx="10937276" cy="57606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dirty="0" err="1"/>
              <a:t>MapInfoWindow</a:t>
            </a:r>
            <a:r>
              <a:rPr lang="en-SG" sz="1200" dirty="0"/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55962" y="1907952"/>
            <a:ext cx="10369152" cy="51845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dirty="0" err="1"/>
              <a:t>M</a:t>
            </a:r>
            <a:r>
              <a:rPr lang="en-SG" sz="1200" dirty="0" err="1" smtClean="0"/>
              <a:t>apFinishedOverlayControl</a:t>
            </a:r>
            <a:r>
              <a:rPr lang="en-SG" sz="1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914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69" y="4473074"/>
            <a:ext cx="7621064" cy="5715798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>
              <a:rot lat="4327226" lon="19542333" rev="19673622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69" y="2852894"/>
            <a:ext cx="7621064" cy="5715798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>
              <a:rot lat="4134554" lon="18840405" rev="18959506"/>
            </a:camera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69" y="1232714"/>
            <a:ext cx="7621064" cy="5715798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>
              <a:rot lat="4134565" lon="18840424" rev="18959575"/>
            </a:camera>
            <a:lightRig rig="threePt" dir="t"/>
          </a:scene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69" y="-387466"/>
            <a:ext cx="7621064" cy="5715798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>
              <a:rot lat="4134565" lon="18840424" rev="18959575"/>
            </a:camera>
            <a:lightRig rig="threePt" dir="t"/>
          </a:scene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369" y="-2007646"/>
            <a:ext cx="7621064" cy="5715798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>
              <a:rot lat="4134565" lon="18840424" rev="18959575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3430495" y="7834094"/>
            <a:ext cx="1310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 smtClean="0"/>
              <a:t>MainWindow</a:t>
            </a:r>
            <a:endParaRPr lang="en-SG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559953" y="6190542"/>
            <a:ext cx="1181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/>
              <a:t>MapControl</a:t>
            </a:r>
            <a:endParaRPr lang="en-SG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924522" y="4546988"/>
            <a:ext cx="1816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/>
              <a:t>MapOverlayControl</a:t>
            </a:r>
            <a:endParaRPr lang="en-SG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52277" y="2903434"/>
            <a:ext cx="1588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/>
              <a:t>M</a:t>
            </a:r>
            <a:r>
              <a:rPr lang="en-SG" sz="1600" dirty="0" err="1" smtClean="0"/>
              <a:t>apInfoWindow</a:t>
            </a:r>
            <a:endParaRPr lang="en-SG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232025" y="1259880"/>
            <a:ext cx="2509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 err="1"/>
              <a:t>MapFinishedOverlayControl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7331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6480" y="3780160"/>
            <a:ext cx="1512168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Player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ID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Game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CountryIds</a:t>
            </a:r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6480" y="2484016"/>
            <a:ext cx="1512168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Map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Game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Countries</a:t>
            </a:r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36480" y="395784"/>
            <a:ext cx="1656184" cy="1728192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err="1">
                <a:latin typeface="Consolas" panose="020B0609020204030204" pitchFamily="49" charset="0"/>
              </a:rPr>
              <a:t>CountryFix</a:t>
            </a:r>
            <a:endParaRPr lang="en-SG" sz="1200" b="1" dirty="0" smtClean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ID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Coordinate</a:t>
            </a:r>
          </a:p>
          <a:p>
            <a:r>
              <a:rPr lang="en-SG" sz="1200" dirty="0" err="1">
                <a:latin typeface="Consolas" panose="020B0609020204030204" pitchFamily="49" charset="0"/>
              </a:rPr>
              <a:t>IsMountain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Size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Capacity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Center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NeighbourIds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BorderCoordinates</a:t>
            </a:r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59" name="Right Brace 58"/>
          <p:cNvSpPr/>
          <p:nvPr/>
        </p:nvSpPr>
        <p:spPr>
          <a:xfrm>
            <a:off x="7488608" y="648923"/>
            <a:ext cx="144016" cy="125902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8530" y="397901"/>
            <a:ext cx="1584176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err="1" smtClean="0">
                <a:latin typeface="Consolas" panose="020B0609020204030204" pitchFamily="49" charset="0"/>
              </a:rPr>
              <a:t>GameFix</a:t>
            </a:r>
            <a:endParaRPr lang="en-SG" sz="1200" b="1" dirty="0" smtClean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Options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PixelMap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CountryFixArray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masterGame</a:t>
            </a:r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4273" y="2340000"/>
            <a:ext cx="1512168" cy="159256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Game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Map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Players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Results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ArmyGrowthFact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ProtectionFact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AttackFactor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AttackBenefitFa</a:t>
            </a:r>
            <a:endParaRPr lang="en-SG" sz="1200" dirty="0">
              <a:latin typeface="Consolas" panose="020B0609020204030204" pitchFamily="49" charset="0"/>
            </a:endParaRPr>
          </a:p>
          <a:p>
            <a:endParaRPr lang="en-SG" sz="12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52305" y="1392310"/>
            <a:ext cx="116969" cy="981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84353" y="2829400"/>
            <a:ext cx="1224134" cy="1103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60317" y="2629844"/>
            <a:ext cx="1539336" cy="55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736682" y="553503"/>
            <a:ext cx="671806" cy="552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968329" y="2481920"/>
            <a:ext cx="1429686" cy="3371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968329" y="2481920"/>
            <a:ext cx="1433540" cy="1811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24713" y="2700040"/>
            <a:ext cx="1512168" cy="24482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Country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ID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Coordinate</a:t>
            </a:r>
          </a:p>
          <a:p>
            <a:r>
              <a:rPr lang="en-SG" sz="1200" dirty="0" err="1">
                <a:latin typeface="Consolas" panose="020B0609020204030204" pitchFamily="49" charset="0"/>
              </a:rPr>
              <a:t>IsMountain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Size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Capacity</a:t>
            </a:r>
          </a:p>
          <a:p>
            <a:r>
              <a:rPr lang="en-SG" sz="1200" dirty="0" err="1">
                <a:latin typeface="Consolas" panose="020B0609020204030204" pitchFamily="49" charset="0"/>
              </a:rPr>
              <a:t>Center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NeighbourIds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Map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Owner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PreviousOwnerId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ArmySize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State</a:t>
            </a:r>
            <a:endParaRPr lang="en-SG" sz="1200" dirty="0" smtClean="0">
              <a:latin typeface="Consolas" panose="020B0609020204030204" pitchFamily="49" charset="0"/>
            </a:endParaRPr>
          </a:p>
          <a:p>
            <a:endParaRPr lang="en-SG" sz="1200" dirty="0"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234773" y="2827339"/>
            <a:ext cx="1261948" cy="160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6984552" y="3932560"/>
            <a:ext cx="1512169" cy="576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6831701" y="2629844"/>
            <a:ext cx="1665020" cy="1677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325073" y="2827339"/>
            <a:ext cx="1171648" cy="1643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/>
          <p:cNvSpPr/>
          <p:nvPr/>
        </p:nvSpPr>
        <p:spPr>
          <a:xfrm flipH="1">
            <a:off x="8425843" y="2931170"/>
            <a:ext cx="144016" cy="125902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cxnSp>
        <p:nvCxnSpPr>
          <p:cNvPr id="64" name="Straight Arrow Connector 63"/>
          <p:cNvCxnSpPr>
            <a:stCxn id="59" idx="1"/>
            <a:endCxn id="60" idx="1"/>
          </p:cNvCxnSpPr>
          <p:nvPr/>
        </p:nvCxnSpPr>
        <p:spPr>
          <a:xfrm>
            <a:off x="7632624" y="1278438"/>
            <a:ext cx="793219" cy="22822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68478"/>
              </p:ext>
            </p:extLst>
          </p:nvPr>
        </p:nvGraphicFramePr>
        <p:xfrm>
          <a:off x="1512226" y="5436344"/>
          <a:ext cx="8496663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023"/>
                <a:gridCol w="6960640"/>
              </a:tblGrid>
              <a:tr h="37084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The</a:t>
                      </a:r>
                      <a:r>
                        <a:rPr lang="en-SG" sz="1200" baseline="0" dirty="0" smtClean="0"/>
                        <a:t> values of these classes don’t change during a game. They contain also data the Robots don’t need, like how to draw a country.</a:t>
                      </a:r>
                      <a:endParaRPr lang="en-SG" sz="1200" dirty="0"/>
                    </a:p>
                  </a:txBody>
                  <a:tcPr/>
                </a:tc>
              </a:tr>
              <a:tr h="38292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Each time a Player has made a move, some values of these classes  can change during a game. Each Player (</a:t>
                      </a:r>
                      <a:r>
                        <a:rPr lang="en-SG" sz="1200" dirty="0" err="1" smtClean="0"/>
                        <a:t>GuiPlayer</a:t>
                      </a:r>
                      <a:r>
                        <a:rPr lang="en-SG" sz="1200" dirty="0" smtClean="0"/>
                        <a:t> and Robots) get their own copy of these classes, to prevent that Robots can change any information except by making a Move().</a:t>
                      </a:r>
                      <a:endParaRPr lang="en-SG" sz="1200" dirty="0"/>
                    </a:p>
                  </a:txBody>
                  <a:tcPr/>
                </a:tc>
              </a:tr>
              <a:tr h="126856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Forward link from parent to child</a:t>
                      </a:r>
                      <a:endParaRPr lang="en-SG" sz="1200" dirty="0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Backward link from child to parent</a:t>
                      </a:r>
                      <a:endParaRPr lang="en-SG" sz="1200" dirty="0"/>
                    </a:p>
                  </a:txBody>
                  <a:tcPr/>
                </a:tc>
              </a:tr>
              <a:tr h="154280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These values get copied only</a:t>
                      </a:r>
                      <a:r>
                        <a:rPr lang="en-SG" sz="1200" baseline="0" dirty="0" smtClean="0"/>
                        <a:t> once, when a new Game starts</a:t>
                      </a:r>
                      <a:endParaRPr lang="en-SG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1655960" y="5534537"/>
            <a:ext cx="1224137" cy="2618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55960" y="6084416"/>
            <a:ext cx="1217355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SG" sz="1200" dirty="0">
              <a:latin typeface="Consolas" panose="020B0609020204030204" pitchFamily="49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655960" y="6660480"/>
            <a:ext cx="1209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1649180" y="6948512"/>
            <a:ext cx="1212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673057" y="7236544"/>
            <a:ext cx="120025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727969" y="458083"/>
            <a:ext cx="1800200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Options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ArmyGrowthFactor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ProtectionFactor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AttackFactor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AttackBenefitFactor</a:t>
            </a:r>
            <a:endParaRPr lang="en-SG" sz="1200" dirty="0" smtClean="0">
              <a:latin typeface="Consolas" panose="020B0609020204030204" pitchFamily="49" charset="0"/>
            </a:endParaRPr>
          </a:p>
        </p:txBody>
      </p:sp>
      <p:sp>
        <p:nvSpPr>
          <p:cNvPr id="123" name="Right Brace 122"/>
          <p:cNvSpPr/>
          <p:nvPr/>
        </p:nvSpPr>
        <p:spPr>
          <a:xfrm flipH="1">
            <a:off x="4464273" y="3139983"/>
            <a:ext cx="144016" cy="71218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sp>
        <p:nvSpPr>
          <p:cNvPr id="124" name="Right Brace 123"/>
          <p:cNvSpPr/>
          <p:nvPr/>
        </p:nvSpPr>
        <p:spPr>
          <a:xfrm>
            <a:off x="3384153" y="725601"/>
            <a:ext cx="144016" cy="68296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cxnSp>
        <p:nvCxnSpPr>
          <p:cNvPr id="125" name="Straight Arrow Connector 124"/>
          <p:cNvCxnSpPr>
            <a:stCxn id="124" idx="1"/>
            <a:endCxn id="123" idx="1"/>
          </p:cNvCxnSpPr>
          <p:nvPr/>
        </p:nvCxnSpPr>
        <p:spPr>
          <a:xfrm>
            <a:off x="3528169" y="1067084"/>
            <a:ext cx="936104" cy="242899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2448049" y="597954"/>
            <a:ext cx="1992490" cy="12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9169955" y="2831046"/>
            <a:ext cx="1031299" cy="1299726"/>
          </a:xfrm>
          <a:custGeom>
            <a:avLst/>
            <a:gdLst>
              <a:gd name="connsiteX0" fmla="*/ 415273 w 1031299"/>
              <a:gd name="connsiteY0" fmla="*/ 1299726 h 1299726"/>
              <a:gd name="connsiteX1" fmla="*/ 1022211 w 1031299"/>
              <a:gd name="connsiteY1" fmla="*/ 798603 h 1299726"/>
              <a:gd name="connsiteX2" fmla="*/ 0 w 1031299"/>
              <a:gd name="connsiteY2" fmla="*/ 0 h 129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299" h="1299726">
                <a:moveTo>
                  <a:pt x="415273" y="1299726"/>
                </a:moveTo>
                <a:cubicBezTo>
                  <a:pt x="753348" y="1157475"/>
                  <a:pt x="1091423" y="1015224"/>
                  <a:pt x="1022211" y="798603"/>
                </a:cubicBezTo>
                <a:cubicBezTo>
                  <a:pt x="952999" y="581982"/>
                  <a:pt x="476499" y="290991"/>
                  <a:pt x="0" y="0"/>
                </a:cubicBezTo>
              </a:path>
            </a:pathLst>
          </a:custGeom>
          <a:noFill/>
          <a:ln w="9525">
            <a:solidFill>
              <a:srgbClr val="4A7EBB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6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833" y="107752"/>
            <a:ext cx="12457384" cy="69127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SG" sz="1200" b="1" dirty="0" err="1" smtClean="0">
                <a:latin typeface="Consolas" panose="020B0609020204030204" pitchFamily="49" charset="0"/>
              </a:rPr>
              <a:t>GameController</a:t>
            </a:r>
            <a:r>
              <a:rPr lang="en-SG" sz="1200" dirty="0" err="1" smtClean="0">
                <a:latin typeface="Consolas" panose="020B0609020204030204" pitchFamily="49" charset="0"/>
              </a:rPr>
              <a:t>.controllerMethod</a:t>
            </a:r>
            <a:r>
              <a:rPr lang="en-SG" sz="1200" dirty="0" smtClean="0">
                <a:latin typeface="Consolas" panose="020B0609020204030204" pitchFamily="49" charset="0"/>
              </a:rPr>
              <a:t>()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  </a:t>
            </a:r>
            <a:r>
              <a:rPr lang="en-SG" sz="1200" dirty="0" err="1" smtClean="0">
                <a:latin typeface="Consolas" panose="020B0609020204030204" pitchFamily="49" charset="0"/>
              </a:rPr>
              <a:t>executeMove</a:t>
            </a:r>
            <a:r>
              <a:rPr lang="en-SG" sz="1200" dirty="0" smtClean="0">
                <a:latin typeface="Consolas" panose="020B0609020204030204" pitchFamily="49" charset="0"/>
              </a:rPr>
              <a:t>(</a:t>
            </a:r>
            <a:r>
              <a:rPr lang="en-SG" sz="1200" dirty="0" err="1" smtClean="0">
                <a:latin typeface="Consolas" panose="020B0609020204030204" pitchFamily="49" charset="0"/>
              </a:rPr>
              <a:t>GameFix.GuiPlayerId</a:t>
            </a:r>
            <a:r>
              <a:rPr lang="en-SG" sz="1200" dirty="0" smtClean="0">
                <a:latin typeface="Consolas" panose="020B0609020204030204" pitchFamily="49" charset="0"/>
              </a:rPr>
              <a:t>) =&gt; </a:t>
            </a:r>
            <a:r>
              <a:rPr lang="en-SG" sz="1200" b="1" dirty="0" err="1" smtClean="0">
                <a:latin typeface="Consolas" panose="020B0609020204030204" pitchFamily="49" charset="0"/>
              </a:rPr>
              <a:t>GameFix</a:t>
            </a:r>
            <a:r>
              <a:rPr lang="en-SG" sz="1200" dirty="0" err="1" smtClean="0">
                <a:latin typeface="Consolas" panose="020B0609020204030204" pitchFamily="49" charset="0"/>
              </a:rPr>
              <a:t>.executeMove</a:t>
            </a:r>
            <a:r>
              <a:rPr lang="en-SG" sz="12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</a:t>
            </a:r>
            <a:r>
              <a:rPr lang="en-SG" sz="1200" dirty="0" smtClean="0">
                <a:latin typeface="Consolas" panose="020B0609020204030204" pitchFamily="49" charset="0"/>
              </a:rPr>
              <a:t> for each robot in Robots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   </a:t>
            </a:r>
            <a:r>
              <a:rPr lang="en-SG" sz="1200" dirty="0" err="1" smtClean="0">
                <a:latin typeface="Consolas" panose="020B0609020204030204" pitchFamily="49" charset="0"/>
              </a:rPr>
              <a:t>robotMove</a:t>
            </a:r>
            <a:r>
              <a:rPr lang="en-SG" sz="1200" dirty="0" smtClean="0">
                <a:latin typeface="Consolas" panose="020B0609020204030204" pitchFamily="49" charset="0"/>
              </a:rPr>
              <a:t> = </a:t>
            </a:r>
            <a:r>
              <a:rPr lang="en-SG" sz="1200" dirty="0" err="1" smtClean="0">
                <a:latin typeface="Consolas" panose="020B0609020204030204" pitchFamily="49" charset="0"/>
              </a:rPr>
              <a:t>robot.PlanMove</a:t>
            </a:r>
            <a:r>
              <a:rPr lang="en-SG" sz="12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     </a:t>
            </a:r>
            <a:r>
              <a:rPr lang="en-SG" sz="1200" dirty="0" err="1">
                <a:latin typeface="Consolas" panose="020B0609020204030204" pitchFamily="49" charset="0"/>
              </a:rPr>
              <a:t>DoPlanMove</a:t>
            </a:r>
            <a:r>
              <a:rPr lang="en-SG" sz="1200" dirty="0">
                <a:latin typeface="Consolas" panose="020B0609020204030204" pitchFamily="49" charset="0"/>
              </a:rPr>
              <a:t>() =&gt; </a:t>
            </a:r>
            <a:r>
              <a:rPr lang="en-SG" sz="1200" dirty="0" err="1" smtClean="0">
                <a:latin typeface="Consolas" panose="020B0609020204030204" pitchFamily="49" charset="0"/>
              </a:rPr>
              <a:t>BasicRobot.DoPlanMove</a:t>
            </a:r>
            <a:r>
              <a:rPr lang="en-SG" sz="1200" dirty="0">
                <a:latin typeface="Consolas" panose="020B0609020204030204" pitchFamily="49" charset="0"/>
              </a:rPr>
              <a:t>() 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 </a:t>
            </a:r>
            <a:r>
              <a:rPr lang="en-SG" sz="1200" dirty="0" smtClean="0">
                <a:latin typeface="Consolas" panose="020B0609020204030204" pitchFamily="49" charset="0"/>
              </a:rPr>
              <a:t>   </a:t>
            </a:r>
            <a:r>
              <a:rPr lang="en-SG" sz="1200" dirty="0" err="1" smtClean="0">
                <a:latin typeface="Consolas" panose="020B0609020204030204" pitchFamily="49" charset="0"/>
              </a:rPr>
              <a:t>executeMove</a:t>
            </a:r>
            <a:r>
              <a:rPr lang="en-SG" sz="1200" dirty="0" smtClean="0">
                <a:latin typeface="Consolas" panose="020B0609020204030204" pitchFamily="49" charset="0"/>
              </a:rPr>
              <a:t>(</a:t>
            </a:r>
            <a:r>
              <a:rPr lang="en-SG" sz="1200" dirty="0" err="1" smtClean="0">
                <a:latin typeface="Consolas" panose="020B0609020204030204" pitchFamily="49" charset="0"/>
              </a:rPr>
              <a:t>robotMove</a:t>
            </a:r>
            <a:r>
              <a:rPr lang="en-SG" sz="1200" dirty="0" smtClean="0">
                <a:latin typeface="Consolas" panose="020B0609020204030204" pitchFamily="49" charset="0"/>
              </a:rPr>
              <a:t>) </a:t>
            </a:r>
            <a:r>
              <a:rPr lang="en-SG" sz="1200" dirty="0">
                <a:latin typeface="Consolas" panose="020B0609020204030204" pitchFamily="49" charset="0"/>
              </a:rPr>
              <a:t>=&gt; </a:t>
            </a:r>
            <a:r>
              <a:rPr lang="en-SG" sz="1200" b="1" dirty="0" err="1">
                <a:latin typeface="Consolas" panose="020B0609020204030204" pitchFamily="49" charset="0"/>
              </a:rPr>
              <a:t>GameFix</a:t>
            </a:r>
            <a:r>
              <a:rPr lang="en-SG" sz="1200" dirty="0" err="1">
                <a:latin typeface="Consolas" panose="020B0609020204030204" pitchFamily="49" charset="0"/>
              </a:rPr>
              <a:t>.executeMove</a:t>
            </a:r>
            <a:r>
              <a:rPr lang="en-SG" sz="1200" dirty="0">
                <a:latin typeface="Consolas" panose="020B0609020204030204" pitchFamily="49" charset="0"/>
              </a:rPr>
              <a:t>()</a:t>
            </a:r>
          </a:p>
          <a:p>
            <a:endParaRPr lang="en-SG" sz="12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85" y="60329"/>
            <a:ext cx="1053996" cy="388146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600" b="1" dirty="0" err="1" smtClean="0"/>
              <a:t>Autoplay</a:t>
            </a:r>
            <a:endParaRPr lang="en-SG" sz="1600" b="1" dirty="0"/>
          </a:p>
        </p:txBody>
      </p:sp>
      <p:sp>
        <p:nvSpPr>
          <p:cNvPr id="5" name="Oval 4"/>
          <p:cNvSpPr/>
          <p:nvPr/>
        </p:nvSpPr>
        <p:spPr>
          <a:xfrm>
            <a:off x="5547021" y="3545858"/>
            <a:ext cx="1224136" cy="12241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Controller is waiting </a:t>
            </a:r>
            <a:r>
              <a:rPr lang="en-SG" sz="1200" dirty="0" smtClean="0"/>
              <a:t>for GUI move</a:t>
            </a:r>
            <a:endParaRPr lang="en-SG" sz="1200" dirty="0"/>
          </a:p>
        </p:txBody>
      </p:sp>
      <p:sp>
        <p:nvSpPr>
          <p:cNvPr id="6" name="Oval 5"/>
          <p:cNvSpPr/>
          <p:nvPr/>
        </p:nvSpPr>
        <p:spPr>
          <a:xfrm>
            <a:off x="5547021" y="2033690"/>
            <a:ext cx="1224136" cy="12241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Controller is busy processing GUI move</a:t>
            </a:r>
            <a:endParaRPr lang="en-SG" sz="1200" dirty="0"/>
          </a:p>
        </p:txBody>
      </p:sp>
      <p:cxnSp>
        <p:nvCxnSpPr>
          <p:cNvPr id="13" name="Elbow Connector 12"/>
          <p:cNvCxnSpPr>
            <a:stCxn id="5" idx="2"/>
            <a:endCxn id="6" idx="2"/>
          </p:cNvCxnSpPr>
          <p:nvPr/>
        </p:nvCxnSpPr>
        <p:spPr>
          <a:xfrm rot="10800000">
            <a:off x="5547021" y="2645758"/>
            <a:ext cx="12700" cy="151216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6"/>
            <a:endCxn id="5" idx="6"/>
          </p:cNvCxnSpPr>
          <p:nvPr/>
        </p:nvCxnSpPr>
        <p:spPr>
          <a:xfrm>
            <a:off x="6771157" y="2645758"/>
            <a:ext cx="12700" cy="151216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06861" y="2691114"/>
            <a:ext cx="1182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dirty="0" err="1" smtClean="0"/>
              <a:t>Gui</a:t>
            </a:r>
            <a:r>
              <a:rPr lang="en-SG" sz="1200" dirty="0" smtClean="0"/>
              <a:t> sends</a:t>
            </a:r>
          </a:p>
          <a:p>
            <a:pPr algn="r"/>
            <a:r>
              <a:rPr lang="en-SG" sz="1200" dirty="0" smtClean="0"/>
              <a:t>Move to </a:t>
            </a:r>
          </a:p>
          <a:p>
            <a:pPr algn="r"/>
            <a:r>
              <a:rPr lang="en-SG" sz="1200" dirty="0" err="1" smtClean="0"/>
              <a:t>GameController</a:t>
            </a:r>
            <a:endParaRPr lang="en-SG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987181" y="3804273"/>
            <a:ext cx="1569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MapChanged</a:t>
            </a:r>
            <a:r>
              <a:rPr lang="en-SG" sz="1200" dirty="0" smtClean="0"/>
              <a:t> event or</a:t>
            </a:r>
          </a:p>
          <a:p>
            <a:r>
              <a:rPr lang="en-SG" sz="1200" dirty="0" err="1" smtClean="0"/>
              <a:t>GameChangedEvent</a:t>
            </a:r>
            <a:endParaRPr lang="en-SG" sz="1200" dirty="0"/>
          </a:p>
        </p:txBody>
      </p:sp>
      <p:sp>
        <p:nvSpPr>
          <p:cNvPr id="18" name="Rectangle 17"/>
          <p:cNvSpPr/>
          <p:nvPr/>
        </p:nvSpPr>
        <p:spPr>
          <a:xfrm>
            <a:off x="1981151" y="1259418"/>
            <a:ext cx="1008112" cy="504056"/>
          </a:xfrm>
          <a:prstGeom prst="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Autoplay</a:t>
            </a:r>
            <a:endParaRPr lang="en-SG" sz="1200" dirty="0" smtClean="0"/>
          </a:p>
          <a:p>
            <a:pPr algn="ctr"/>
            <a:r>
              <a:rPr lang="en-SG" sz="1200" dirty="0" smtClean="0"/>
              <a:t>Timer</a:t>
            </a:r>
            <a:endParaRPr lang="en-SG" sz="1200" dirty="0"/>
          </a:p>
        </p:txBody>
      </p:sp>
      <p:sp>
        <p:nvSpPr>
          <p:cNvPr id="19" name="Hexagon 18"/>
          <p:cNvSpPr/>
          <p:nvPr/>
        </p:nvSpPr>
        <p:spPr>
          <a:xfrm>
            <a:off x="1871985" y="2105698"/>
            <a:ext cx="1224136" cy="432048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controller waiting ?</a:t>
            </a:r>
            <a:endParaRPr lang="en-SG" sz="1200" dirty="0"/>
          </a:p>
        </p:txBody>
      </p:sp>
      <p:cxnSp>
        <p:nvCxnSpPr>
          <p:cNvPr id="21" name="Straight Arrow Connector 20"/>
          <p:cNvCxnSpPr>
            <a:stCxn id="18" idx="2"/>
          </p:cNvCxnSpPr>
          <p:nvPr/>
        </p:nvCxnSpPr>
        <p:spPr>
          <a:xfrm>
            <a:off x="2485207" y="1763474"/>
            <a:ext cx="0" cy="342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85727" y="1745658"/>
            <a:ext cx="4315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200" dirty="0" smtClean="0"/>
              <a:t>Tick</a:t>
            </a:r>
            <a:endParaRPr lang="en-SG" sz="1200" dirty="0"/>
          </a:p>
        </p:txBody>
      </p:sp>
      <p:sp>
        <p:nvSpPr>
          <p:cNvPr id="30" name="Hexagon 29"/>
          <p:cNvSpPr/>
          <p:nvPr/>
        </p:nvSpPr>
        <p:spPr>
          <a:xfrm>
            <a:off x="7008783" y="4697986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GUI Player active ?</a:t>
            </a:r>
            <a:endParaRPr lang="en-SG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631652" y="4193930"/>
            <a:ext cx="5040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Hexagon 36"/>
          <p:cNvSpPr/>
          <p:nvPr/>
        </p:nvSpPr>
        <p:spPr>
          <a:xfrm>
            <a:off x="7008783" y="5490074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</a:t>
            </a:r>
            <a:r>
              <a:rPr lang="en-SG" sz="1200" dirty="0" err="1" smtClean="0"/>
              <a:t>autoplay</a:t>
            </a:r>
            <a:r>
              <a:rPr lang="en-SG" sz="1200" dirty="0" smtClean="0"/>
              <a:t> selected ?</a:t>
            </a:r>
            <a:endParaRPr lang="en-SG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682058" y="513003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0" name="Rectangle 39"/>
          <p:cNvSpPr/>
          <p:nvPr/>
        </p:nvSpPr>
        <p:spPr>
          <a:xfrm>
            <a:off x="7131197" y="6210154"/>
            <a:ext cx="1008112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Start Timer</a:t>
            </a:r>
            <a:endParaRPr lang="en-SG" sz="1200" dirty="0"/>
          </a:p>
        </p:txBody>
      </p: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7635253" y="5922122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1" name="Hexagon 50"/>
          <p:cNvSpPr/>
          <p:nvPr/>
        </p:nvSpPr>
        <p:spPr>
          <a:xfrm>
            <a:off x="8664967" y="4697986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game over?</a:t>
            </a:r>
            <a:endParaRPr lang="en-SG" sz="1200" dirty="0"/>
          </a:p>
        </p:txBody>
      </p:sp>
      <p:sp>
        <p:nvSpPr>
          <p:cNvPr id="52" name="Hexagon 51"/>
          <p:cNvSpPr/>
          <p:nvPr/>
        </p:nvSpPr>
        <p:spPr>
          <a:xfrm>
            <a:off x="8664967" y="5490074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</a:t>
            </a:r>
            <a:r>
              <a:rPr lang="en-SG" sz="1200" dirty="0" err="1" smtClean="0"/>
              <a:t>autoplay</a:t>
            </a:r>
            <a:r>
              <a:rPr lang="en-SG" sz="1200" dirty="0" smtClean="0"/>
              <a:t> selected?</a:t>
            </a:r>
            <a:endParaRPr lang="en-SG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338242" y="513003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4" name="Rectangle 53"/>
          <p:cNvSpPr/>
          <p:nvPr/>
        </p:nvSpPr>
        <p:spPr>
          <a:xfrm>
            <a:off x="8787381" y="6210154"/>
            <a:ext cx="1008112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StopTimer</a:t>
            </a:r>
            <a:endParaRPr lang="en-SG" sz="1200" dirty="0"/>
          </a:p>
        </p:txBody>
      </p:sp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9291437" y="592212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499349" y="3905898"/>
            <a:ext cx="792088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81151" y="2825778"/>
            <a:ext cx="100811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Send move to controller</a:t>
            </a:r>
            <a:endParaRPr lang="en-SG" sz="1200" dirty="0"/>
          </a:p>
        </p:txBody>
      </p:sp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485207" y="2537746"/>
            <a:ext cx="52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59"/>
          <p:cNvSpPr/>
          <p:nvPr/>
        </p:nvSpPr>
        <p:spPr>
          <a:xfrm>
            <a:off x="430819" y="2825778"/>
            <a:ext cx="1219815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IsTimerWaiting</a:t>
            </a:r>
            <a:r>
              <a:rPr lang="en-SG" sz="1200" dirty="0" smtClean="0"/>
              <a:t> = true</a:t>
            </a:r>
            <a:endParaRPr lang="en-SG" sz="1200" dirty="0"/>
          </a:p>
        </p:txBody>
      </p:sp>
      <p:cxnSp>
        <p:nvCxnSpPr>
          <p:cNvPr id="62" name="Elbow Connector 61"/>
          <p:cNvCxnSpPr>
            <a:stCxn id="19" idx="3"/>
            <a:endCxn id="60" idx="0"/>
          </p:cNvCxnSpPr>
          <p:nvPr/>
        </p:nvCxnSpPr>
        <p:spPr>
          <a:xfrm rot="10800000" flipV="1">
            <a:off x="1040727" y="2321722"/>
            <a:ext cx="831258" cy="5040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13199" y="247677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578087" y="210569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  <p:sp>
        <p:nvSpPr>
          <p:cNvPr id="68" name="Hexagon 67"/>
          <p:cNvSpPr/>
          <p:nvPr/>
        </p:nvSpPr>
        <p:spPr>
          <a:xfrm>
            <a:off x="10179763" y="5490074"/>
            <a:ext cx="1629326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IsTimerWaiting</a:t>
            </a:r>
            <a:r>
              <a:rPr lang="en-SG" sz="1200" dirty="0" smtClean="0"/>
              <a:t> ?</a:t>
            </a:r>
            <a:endParaRPr lang="en-SG" sz="1200" dirty="0"/>
          </a:p>
        </p:txBody>
      </p:sp>
      <p:sp>
        <p:nvSpPr>
          <p:cNvPr id="69" name="Rectangle 68"/>
          <p:cNvSpPr/>
          <p:nvPr/>
        </p:nvSpPr>
        <p:spPr>
          <a:xfrm>
            <a:off x="10135834" y="6210154"/>
            <a:ext cx="1623575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IsTimerWaiting</a:t>
            </a:r>
            <a:r>
              <a:rPr lang="en-SG" sz="1200" dirty="0" smtClean="0"/>
              <a:t> = false</a:t>
            </a:r>
          </a:p>
          <a:p>
            <a:pPr algn="ctr"/>
            <a:r>
              <a:rPr lang="en-SG" sz="1200" dirty="0" smtClean="0"/>
              <a:t>Send move to </a:t>
            </a:r>
            <a:r>
              <a:rPr lang="en-SG" sz="1200" dirty="0" err="1" smtClean="0"/>
              <a:t>cotroller</a:t>
            </a:r>
            <a:endParaRPr lang="en-SG" sz="1200" dirty="0"/>
          </a:p>
        </p:txBody>
      </p:sp>
      <p:cxnSp>
        <p:nvCxnSpPr>
          <p:cNvPr id="70" name="Straight Arrow Connector 69"/>
          <p:cNvCxnSpPr>
            <a:endCxn id="69" idx="0"/>
          </p:cNvCxnSpPr>
          <p:nvPr/>
        </p:nvCxnSpPr>
        <p:spPr>
          <a:xfrm>
            <a:off x="10947621" y="5922122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2" name="Elbow Connector 71"/>
          <p:cNvCxnSpPr>
            <a:stCxn id="51" idx="0"/>
          </p:cNvCxnSpPr>
          <p:nvPr/>
        </p:nvCxnSpPr>
        <p:spPr>
          <a:xfrm>
            <a:off x="10011517" y="4914010"/>
            <a:ext cx="982909" cy="576064"/>
          </a:xfrm>
          <a:prstGeom prst="bentConnector3">
            <a:avLst>
              <a:gd name="adj1" fmla="val 10003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4506103" y="3369174"/>
            <a:ext cx="6428014" cy="3646714"/>
          </a:xfrm>
          <a:custGeom>
            <a:avLst/>
            <a:gdLst>
              <a:gd name="connsiteX0" fmla="*/ 6428014 w 6428014"/>
              <a:gd name="connsiteY0" fmla="*/ 3211286 h 4011386"/>
              <a:gd name="connsiteX1" fmla="*/ 5910943 w 6428014"/>
              <a:gd name="connsiteY1" fmla="*/ 4011386 h 4011386"/>
              <a:gd name="connsiteX2" fmla="*/ 1415143 w 6428014"/>
              <a:gd name="connsiteY2" fmla="*/ 3989614 h 4011386"/>
              <a:gd name="connsiteX3" fmla="*/ 0 w 6428014"/>
              <a:gd name="connsiteY3" fmla="*/ 0 h 4011386"/>
              <a:gd name="connsiteX0" fmla="*/ 6428014 w 6428014"/>
              <a:gd name="connsiteY0" fmla="*/ 3211286 h 3989614"/>
              <a:gd name="connsiteX1" fmla="*/ 5180116 w 6428014"/>
              <a:gd name="connsiteY1" fmla="*/ 3623459 h 3989614"/>
              <a:gd name="connsiteX2" fmla="*/ 1415143 w 6428014"/>
              <a:gd name="connsiteY2" fmla="*/ 3989614 h 3989614"/>
              <a:gd name="connsiteX3" fmla="*/ 0 w 6428014"/>
              <a:gd name="connsiteY3" fmla="*/ 0 h 3989614"/>
              <a:gd name="connsiteX0" fmla="*/ 6428014 w 6428014"/>
              <a:gd name="connsiteY0" fmla="*/ 3211286 h 3646714"/>
              <a:gd name="connsiteX1" fmla="*/ 5180116 w 6428014"/>
              <a:gd name="connsiteY1" fmla="*/ 3623459 h 3646714"/>
              <a:gd name="connsiteX2" fmla="*/ 1803070 w 6428014"/>
              <a:gd name="connsiteY2" fmla="*/ 3646714 h 3646714"/>
              <a:gd name="connsiteX3" fmla="*/ 0 w 6428014"/>
              <a:gd name="connsiteY3" fmla="*/ 0 h 364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8014" h="3646714">
                <a:moveTo>
                  <a:pt x="6428014" y="3211286"/>
                </a:moveTo>
                <a:lnTo>
                  <a:pt x="5180116" y="3623459"/>
                </a:lnTo>
                <a:lnTo>
                  <a:pt x="1803070" y="3646714"/>
                </a:lnTo>
                <a:lnTo>
                  <a:pt x="0" y="0"/>
                </a:lnTo>
              </a:path>
            </a:pathLst>
          </a:custGeom>
          <a:noFill/>
          <a:ln w="952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9" name="Straight Arrow Connector 78"/>
          <p:cNvCxnSpPr>
            <a:stCxn id="58" idx="3"/>
            <a:endCxn id="16" idx="1"/>
          </p:cNvCxnSpPr>
          <p:nvPr/>
        </p:nvCxnSpPr>
        <p:spPr>
          <a:xfrm>
            <a:off x="2989263" y="3005798"/>
            <a:ext cx="1117598" cy="84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022359" y="4697986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9331263" y="5141067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675079" y="5933155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9360817" y="5933155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7646095" y="5141067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400377" y="469533"/>
            <a:ext cx="155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StartButton_Click</a:t>
            </a:r>
            <a:endParaRPr lang="en-SG" sz="1200" dirty="0" smtClean="0"/>
          </a:p>
          <a:p>
            <a:r>
              <a:rPr lang="en-SG" sz="1200" dirty="0" err="1"/>
              <a:t>OptionsButton_Click</a:t>
            </a:r>
            <a:endParaRPr lang="en-SG" sz="1200" dirty="0" smtClean="0"/>
          </a:p>
          <a:p>
            <a:r>
              <a:rPr lang="en-SG" sz="1200" dirty="0" err="1" smtClean="0"/>
              <a:t>MainWindow_Closing</a:t>
            </a:r>
            <a:endParaRPr lang="en-SG" sz="1200" dirty="0"/>
          </a:p>
        </p:txBody>
      </p:sp>
      <p:cxnSp>
        <p:nvCxnSpPr>
          <p:cNvPr id="7" name="Straight Arrow Connector 6"/>
          <p:cNvCxnSpPr>
            <a:stCxn id="22" idx="2"/>
            <a:endCxn id="6" idx="0"/>
          </p:cNvCxnSpPr>
          <p:nvPr/>
        </p:nvCxnSpPr>
        <p:spPr>
          <a:xfrm flipH="1">
            <a:off x="6159089" y="1752903"/>
            <a:ext cx="17337" cy="2807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40137" y="1302271"/>
            <a:ext cx="2272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NextStepButton_Click</a:t>
            </a:r>
            <a:endParaRPr lang="en-SG" sz="1200" dirty="0" smtClean="0"/>
          </a:p>
          <a:p>
            <a:r>
              <a:rPr lang="en-SG" sz="1200" dirty="0" err="1"/>
              <a:t>mapControl_MouseLeftButtonUp</a:t>
            </a:r>
            <a:endParaRPr lang="en-SG" sz="1200" dirty="0"/>
          </a:p>
        </p:txBody>
      </p:sp>
      <p:cxnSp>
        <p:nvCxnSpPr>
          <p:cNvPr id="48" name="Straight Arrow Connector 47"/>
          <p:cNvCxnSpPr>
            <a:stCxn id="47" idx="2"/>
          </p:cNvCxnSpPr>
          <p:nvPr/>
        </p:nvCxnSpPr>
        <p:spPr>
          <a:xfrm>
            <a:off x="4376378" y="1763936"/>
            <a:ext cx="117573" cy="9178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45692" y="1475904"/>
            <a:ext cx="8614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Stop Timer</a:t>
            </a:r>
            <a:endParaRPr lang="en-SG" sz="1200" dirty="0"/>
          </a:p>
        </p:txBody>
      </p:sp>
      <p:cxnSp>
        <p:nvCxnSpPr>
          <p:cNvPr id="26" name="Straight Arrow Connector 25"/>
          <p:cNvCxnSpPr>
            <a:stCxn id="2" idx="2"/>
            <a:endCxn id="22" idx="0"/>
          </p:cNvCxnSpPr>
          <p:nvPr/>
        </p:nvCxnSpPr>
        <p:spPr>
          <a:xfrm flipH="1">
            <a:off x="6176426" y="1115864"/>
            <a:ext cx="47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493834" y="179760"/>
            <a:ext cx="1387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ReplayButton_Click</a:t>
            </a:r>
            <a:endParaRPr lang="en-SG" sz="1200" dirty="0" smtClean="0"/>
          </a:p>
        </p:txBody>
      </p:sp>
      <p:cxnSp>
        <p:nvCxnSpPr>
          <p:cNvPr id="63" name="Straight Arrow Connector 62"/>
          <p:cNvCxnSpPr>
            <a:stCxn id="75" idx="1"/>
          </p:cNvCxnSpPr>
          <p:nvPr/>
        </p:nvCxnSpPr>
        <p:spPr>
          <a:xfrm flipH="1">
            <a:off x="6696521" y="2391550"/>
            <a:ext cx="91450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8206909" y="456759"/>
            <a:ext cx="5225" cy="2426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Hexagon 70"/>
          <p:cNvSpPr/>
          <p:nvPr/>
        </p:nvSpPr>
        <p:spPr>
          <a:xfrm>
            <a:off x="7488609" y="699362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GUI Player active ?</a:t>
            </a:r>
            <a:endParaRPr lang="en-SG" sz="1200" dirty="0"/>
          </a:p>
        </p:txBody>
      </p:sp>
      <p:sp>
        <p:nvSpPr>
          <p:cNvPr id="73" name="Hexagon 72"/>
          <p:cNvSpPr/>
          <p:nvPr/>
        </p:nvSpPr>
        <p:spPr>
          <a:xfrm>
            <a:off x="7488609" y="1491450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</a:t>
            </a:r>
            <a:r>
              <a:rPr lang="en-SG" sz="1200" dirty="0" err="1" smtClean="0"/>
              <a:t>autoplay</a:t>
            </a:r>
            <a:r>
              <a:rPr lang="en-SG" sz="1200" dirty="0" smtClean="0"/>
              <a:t> selected ?</a:t>
            </a:r>
            <a:endParaRPr lang="en-SG" sz="12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161884" y="113141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75" name="Rectangle 74"/>
          <p:cNvSpPr/>
          <p:nvPr/>
        </p:nvSpPr>
        <p:spPr>
          <a:xfrm>
            <a:off x="7611023" y="2211530"/>
            <a:ext cx="1008112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Start Timer</a:t>
            </a:r>
            <a:endParaRPr lang="en-SG" sz="1200" dirty="0"/>
          </a:p>
        </p:txBody>
      </p:sp>
      <p:cxnSp>
        <p:nvCxnSpPr>
          <p:cNvPr id="77" name="Straight Arrow Connector 76"/>
          <p:cNvCxnSpPr>
            <a:endCxn id="75" idx="0"/>
          </p:cNvCxnSpPr>
          <p:nvPr/>
        </p:nvCxnSpPr>
        <p:spPr>
          <a:xfrm>
            <a:off x="8115079" y="192349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78" name="TextBox 77"/>
          <p:cNvSpPr txBox="1"/>
          <p:nvPr/>
        </p:nvSpPr>
        <p:spPr>
          <a:xfrm>
            <a:off x="8154905" y="193453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8125921" y="114244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1353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333846" y="1930367"/>
            <a:ext cx="6954546" cy="5780946"/>
          </a:xfrm>
          <a:custGeom>
            <a:avLst/>
            <a:gdLst>
              <a:gd name="connsiteX0" fmla="*/ 685800 w 4648200"/>
              <a:gd name="connsiteY0" fmla="*/ 0 h 3590925"/>
              <a:gd name="connsiteX1" fmla="*/ 3571875 w 4648200"/>
              <a:gd name="connsiteY1" fmla="*/ 1438275 h 3590925"/>
              <a:gd name="connsiteX2" fmla="*/ 3905250 w 4648200"/>
              <a:gd name="connsiteY2" fmla="*/ 723900 h 3590925"/>
              <a:gd name="connsiteX3" fmla="*/ 4648200 w 4648200"/>
              <a:gd name="connsiteY3" fmla="*/ 2876550 h 3590925"/>
              <a:gd name="connsiteX4" fmla="*/ 2495550 w 4648200"/>
              <a:gd name="connsiteY4" fmla="*/ 3590925 h 3590925"/>
              <a:gd name="connsiteX5" fmla="*/ 2857500 w 4648200"/>
              <a:gd name="connsiteY5" fmla="*/ 2886075 h 3590925"/>
              <a:gd name="connsiteX6" fmla="*/ 0 w 4648200"/>
              <a:gd name="connsiteY6" fmla="*/ 1428750 h 3590925"/>
              <a:gd name="connsiteX7" fmla="*/ 685800 w 4648200"/>
              <a:gd name="connsiteY7" fmla="*/ 0 h 359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8200" h="3590925">
                <a:moveTo>
                  <a:pt x="685800" y="0"/>
                </a:moveTo>
                <a:lnTo>
                  <a:pt x="3571875" y="1438275"/>
                </a:lnTo>
                <a:lnTo>
                  <a:pt x="3905250" y="723900"/>
                </a:lnTo>
                <a:lnTo>
                  <a:pt x="4648200" y="2876550"/>
                </a:lnTo>
                <a:lnTo>
                  <a:pt x="2495550" y="3590925"/>
                </a:lnTo>
                <a:lnTo>
                  <a:pt x="2857500" y="2886075"/>
                </a:lnTo>
                <a:lnTo>
                  <a:pt x="0" y="1428750"/>
                </a:lnTo>
                <a:lnTo>
                  <a:pt x="6858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552" tIns="70276" rIns="140552" bIns="70276"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71785" y="60329"/>
            <a:ext cx="1213334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b="1" dirty="0" smtClean="0"/>
              <a:t>Arrow</a:t>
            </a:r>
            <a:endParaRPr lang="en-SG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67326" y="755873"/>
            <a:ext cx="2111" cy="69554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45525" y="7595388"/>
            <a:ext cx="445753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y</a:t>
            </a:r>
            <a:endParaRPr lang="en-SG" dirty="0"/>
          </a:p>
        </p:txBody>
      </p:sp>
      <p:cxnSp>
        <p:nvCxnSpPr>
          <p:cNvPr id="8" name="Straight Arrow Connector 7"/>
          <p:cNvCxnSpPr>
            <a:endCxn id="11" idx="1"/>
          </p:cNvCxnSpPr>
          <p:nvPr/>
        </p:nvCxnSpPr>
        <p:spPr>
          <a:xfrm>
            <a:off x="3890412" y="755872"/>
            <a:ext cx="87309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5490" y="2378808"/>
            <a:ext cx="1044314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From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12323445" y="6534526"/>
            <a:ext cx="615800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To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12621324" y="458583"/>
            <a:ext cx="439383" cy="594579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x</a:t>
            </a:r>
            <a:endParaRPr lang="en-S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789005" y="755873"/>
            <a:ext cx="13252" cy="695543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2066" y="3074352"/>
            <a:ext cx="1002925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288392" y="755873"/>
            <a:ext cx="0" cy="695543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2065" y="6534527"/>
            <a:ext cx="10773697" cy="1754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89005" y="3074352"/>
            <a:ext cx="6499387" cy="347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729220" y="755872"/>
            <a:ext cx="2146075" cy="463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038699" y="3074352"/>
            <a:ext cx="2146075" cy="463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" idx="3"/>
          </p:cNvCxnSpPr>
          <p:nvPr/>
        </p:nvCxnSpPr>
        <p:spPr>
          <a:xfrm>
            <a:off x="5802257" y="3074353"/>
            <a:ext cx="6486136" cy="348690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500000">
            <a:off x="7579903" y="3947186"/>
            <a:ext cx="1530601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Distance</a:t>
            </a:r>
            <a:endParaRPr lang="en-SG" dirty="0"/>
          </a:p>
        </p:txBody>
      </p:sp>
      <p:sp>
        <p:nvSpPr>
          <p:cNvPr id="21" name="Arc 20"/>
          <p:cNvSpPr/>
          <p:nvPr/>
        </p:nvSpPr>
        <p:spPr>
          <a:xfrm>
            <a:off x="5931912" y="2658160"/>
            <a:ext cx="1422498" cy="1159240"/>
          </a:xfrm>
          <a:prstGeom prst="arc">
            <a:avLst>
              <a:gd name="adj1" fmla="val 21303145"/>
              <a:gd name="adj2" fmla="val 2463342"/>
            </a:avLst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0552" tIns="70276" rIns="140552" bIns="70276"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6751794" y="3037090"/>
            <a:ext cx="487431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l-GR" dirty="0" smtClean="0"/>
              <a:t>α</a:t>
            </a:r>
            <a:endParaRPr lang="en-SG" dirty="0"/>
          </a:p>
        </p:txBody>
      </p:sp>
      <p:sp>
        <p:nvSpPr>
          <p:cNvPr id="23" name="Rectangle 22"/>
          <p:cNvSpPr/>
          <p:nvPr/>
        </p:nvSpPr>
        <p:spPr>
          <a:xfrm>
            <a:off x="6278502" y="1234527"/>
            <a:ext cx="652540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P1</a:t>
            </a:r>
            <a:endParaRPr lang="en-SG" dirty="0"/>
          </a:p>
        </p:txBody>
      </p:sp>
      <p:sp>
        <p:nvSpPr>
          <p:cNvPr id="24" name="Rectangle 23"/>
          <p:cNvSpPr/>
          <p:nvPr/>
        </p:nvSpPr>
        <p:spPr>
          <a:xfrm>
            <a:off x="10349127" y="3671562"/>
            <a:ext cx="652540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P2</a:t>
            </a:r>
            <a:endParaRPr lang="en-SG" dirty="0"/>
          </a:p>
        </p:txBody>
      </p:sp>
      <p:sp>
        <p:nvSpPr>
          <p:cNvPr id="25" name="Rectangle 24"/>
          <p:cNvSpPr/>
          <p:nvPr/>
        </p:nvSpPr>
        <p:spPr>
          <a:xfrm>
            <a:off x="10977983" y="2420956"/>
            <a:ext cx="652540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P3</a:t>
            </a:r>
            <a:endParaRPr lang="en-SG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802257" y="7943160"/>
            <a:ext cx="6499438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73148" y="7595389"/>
            <a:ext cx="1264310" cy="418923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800" dirty="0" err="1"/>
              <a:t>Distance.X</a:t>
            </a:r>
            <a:endParaRPr lang="en-SG" sz="1800" dirty="0"/>
          </a:p>
        </p:txBody>
      </p:sp>
      <p:cxnSp>
        <p:nvCxnSpPr>
          <p:cNvPr id="28" name="Straight Connector 27"/>
          <p:cNvCxnSpPr>
            <a:stCxn id="4" idx="6"/>
          </p:cNvCxnSpPr>
          <p:nvPr/>
        </p:nvCxnSpPr>
        <p:spPr>
          <a:xfrm flipH="1" flipV="1">
            <a:off x="3777172" y="3334381"/>
            <a:ext cx="1556674" cy="89609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854541" y="1053162"/>
            <a:ext cx="1556674" cy="89609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777171" y="1053162"/>
            <a:ext cx="1077370" cy="2281218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7880000">
            <a:off x="3683408" y="1842613"/>
            <a:ext cx="862534" cy="418923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800" dirty="0"/>
              <a:t>Width</a:t>
            </a:r>
          </a:p>
        </p:txBody>
      </p:sp>
      <p:sp>
        <p:nvSpPr>
          <p:cNvPr id="32" name="Arc 31"/>
          <p:cNvSpPr/>
          <p:nvPr/>
        </p:nvSpPr>
        <p:spPr>
          <a:xfrm rot="5400000" flipH="1">
            <a:off x="6998142" y="2929609"/>
            <a:ext cx="1530595" cy="1077370"/>
          </a:xfrm>
          <a:prstGeom prst="arc">
            <a:avLst>
              <a:gd name="adj1" fmla="val 534184"/>
              <a:gd name="adj2" fmla="val 2579186"/>
            </a:avLst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0552" tIns="70276" rIns="140552" bIns="70276" rtlCol="0" anchor="ctr"/>
          <a:lstStyle/>
          <a:p>
            <a:pPr algn="ctr"/>
            <a:endParaRPr lang="en-SG"/>
          </a:p>
        </p:txBody>
      </p:sp>
      <p:sp>
        <p:nvSpPr>
          <p:cNvPr id="33" name="Rectangle 32"/>
          <p:cNvSpPr/>
          <p:nvPr/>
        </p:nvSpPr>
        <p:spPr>
          <a:xfrm>
            <a:off x="7559118" y="2595697"/>
            <a:ext cx="487431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l-GR" dirty="0" smtClean="0"/>
              <a:t>α</a:t>
            </a:r>
            <a:endParaRPr lang="en-SG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657640" y="524024"/>
            <a:ext cx="2144616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343789" y="60329"/>
            <a:ext cx="950185" cy="418923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800" dirty="0" err="1"/>
              <a:t>From.X</a:t>
            </a:r>
            <a:endParaRPr lang="en-SG" sz="1800" dirty="0"/>
          </a:p>
        </p:txBody>
      </p:sp>
      <p:sp>
        <p:nvSpPr>
          <p:cNvPr id="36" name="Rectangle 35"/>
          <p:cNvSpPr/>
          <p:nvPr/>
        </p:nvSpPr>
        <p:spPr>
          <a:xfrm>
            <a:off x="10238753" y="5095542"/>
            <a:ext cx="1257705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err="1" smtClean="0"/>
              <a:t>Center</a:t>
            </a:r>
            <a:endParaRPr lang="en-SG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0115267" y="2378808"/>
            <a:ext cx="1340234" cy="30140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2288392" y="3550571"/>
            <a:ext cx="1340234" cy="30140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1455502" y="2378809"/>
            <a:ext cx="2173124" cy="1162803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rot="1680000">
            <a:off x="12424266" y="2559012"/>
            <a:ext cx="902095" cy="418923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800" dirty="0"/>
              <a:t>Height</a:t>
            </a:r>
          </a:p>
        </p:txBody>
      </p:sp>
      <p:sp>
        <p:nvSpPr>
          <p:cNvPr id="41" name="Arc 40"/>
          <p:cNvSpPr/>
          <p:nvPr/>
        </p:nvSpPr>
        <p:spPr>
          <a:xfrm rot="10800000">
            <a:off x="11081369" y="5856528"/>
            <a:ext cx="1422498" cy="1159240"/>
          </a:xfrm>
          <a:prstGeom prst="arc">
            <a:avLst>
              <a:gd name="adj1" fmla="val 21303145"/>
              <a:gd name="adj2" fmla="val 2463342"/>
            </a:avLst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0552" tIns="70276" rIns="140552" bIns="70276"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11175855" y="6086640"/>
            <a:ext cx="487431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l-GR" dirty="0" smtClean="0"/>
              <a:t>α</a:t>
            </a:r>
            <a:endParaRPr lang="en-SG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120402" y="755873"/>
            <a:ext cx="13252" cy="695543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592066" y="5392832"/>
            <a:ext cx="1002925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99666"/>
              </p:ext>
            </p:extLst>
          </p:nvPr>
        </p:nvGraphicFramePr>
        <p:xfrm>
          <a:off x="-223" y="4068192"/>
          <a:ext cx="4923244" cy="1980528"/>
        </p:xfrm>
        <a:graphic>
          <a:graphicData uri="http://schemas.openxmlformats.org/drawingml/2006/table">
            <a:tbl>
              <a:tblPr firstRow="1" bandRow="1"/>
              <a:tblGrid>
                <a:gridCol w="746780"/>
                <a:gridCol w="2160240"/>
                <a:gridCol w="2016224"/>
              </a:tblGrid>
              <a:tr h="0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X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Y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3538">
                <a:tc>
                  <a:txBody>
                    <a:bodyPr/>
                    <a:lstStyle/>
                    <a:p>
                      <a:r>
                        <a:rPr lang="el-GR" sz="1200" b="1" dirty="0" smtClean="0"/>
                        <a:t>α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arc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 (Distance / </a:t>
                      </a:r>
                      <a:r>
                        <a:rPr lang="en-US" sz="1200" dirty="0" err="1" smtClean="0"/>
                        <a:t>Distance.X</a:t>
                      </a:r>
                      <a:r>
                        <a:rPr lang="en-SG" sz="1200" dirty="0" smtClean="0"/>
                        <a:t>)</a:t>
                      </a:r>
                      <a:endParaRPr lang="en-US" sz="1200" dirty="0" smtClean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0349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P1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From.X</a:t>
                      </a:r>
                      <a:r>
                        <a:rPr lang="en-US" sz="1200" dirty="0" smtClean="0"/>
                        <a:t> + Width/2 * sin(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  <a:endParaRPr lang="en-SG" sz="1200" dirty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From.Y</a:t>
                      </a:r>
                      <a:r>
                        <a:rPr lang="en-US" sz="1200" dirty="0" smtClean="0"/>
                        <a:t> - Width/2 *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  <a:endParaRPr lang="en-SG" sz="1200" dirty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Center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To.X</a:t>
                      </a:r>
                      <a:r>
                        <a:rPr lang="en-US" sz="1200" dirty="0" smtClean="0"/>
                        <a:t> - Height *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  <a:endParaRPr lang="en-SG" sz="1200" dirty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To.Y</a:t>
                      </a:r>
                      <a:r>
                        <a:rPr lang="en-US" sz="1200" dirty="0" smtClean="0"/>
                        <a:t> - Height * sin(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</a:tr>
              <a:tr h="19138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P2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Center.X</a:t>
                      </a:r>
                      <a:r>
                        <a:rPr lang="en-US" sz="1200" dirty="0" smtClean="0"/>
                        <a:t> + Width/2 * sin(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  <a:endParaRPr lang="en-SG" sz="1200" dirty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Center.Y</a:t>
                      </a:r>
                      <a:r>
                        <a:rPr lang="en-US" sz="1200" dirty="0" smtClean="0"/>
                        <a:t> - Width/2 *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P3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Center.X</a:t>
                      </a:r>
                      <a:r>
                        <a:rPr lang="en-US" sz="1200" dirty="0" smtClean="0"/>
                        <a:t> + Width * sin(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Center.Y</a:t>
                      </a:r>
                      <a:r>
                        <a:rPr lang="en-US" sz="1200" dirty="0" smtClean="0"/>
                        <a:t> - Width *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09" y="251768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5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85" y="60329"/>
            <a:ext cx="2671875" cy="388146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600" b="1" dirty="0" err="1"/>
              <a:t>MapFinishedOverlayControl</a:t>
            </a:r>
            <a:endParaRPr lang="en-SG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431825" y="899840"/>
            <a:ext cx="12025336" cy="64087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dirty="0" err="1" smtClean="0"/>
              <a:t>MapFinishedOverlayControl</a:t>
            </a:r>
            <a:r>
              <a:rPr lang="en-SG" sz="1200" dirty="0" smtClean="0"/>
              <a:t>: Canvas</a:t>
            </a:r>
            <a:endParaRPr lang="en-SG" sz="1200" dirty="0"/>
          </a:p>
        </p:txBody>
      </p:sp>
      <p:sp>
        <p:nvSpPr>
          <p:cNvPr id="7" name="Oval 6"/>
          <p:cNvSpPr/>
          <p:nvPr/>
        </p:nvSpPr>
        <p:spPr>
          <a:xfrm>
            <a:off x="4464273" y="2195984"/>
            <a:ext cx="3960440" cy="41044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SG" sz="1200" dirty="0" smtClean="0">
                <a:solidFill>
                  <a:schemeClr val="tx1"/>
                </a:solidFill>
              </a:rPr>
              <a:t>Circle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2305" y="2340000"/>
            <a:ext cx="3215137" cy="1224136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43000"/>
                </a:schemeClr>
              </a:gs>
              <a:gs pos="35000">
                <a:schemeClr val="accent1">
                  <a:tint val="37000"/>
                  <a:satMod val="300000"/>
                  <a:alpha val="50000"/>
                </a:schemeClr>
              </a:gs>
              <a:gs pos="100000">
                <a:schemeClr val="accent1">
                  <a:tint val="15000"/>
                  <a:satMod val="350000"/>
                  <a:alpha val="5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dirty="0" err="1" smtClean="0"/>
              <a:t>mainStackPanel</a:t>
            </a:r>
            <a:r>
              <a:rPr lang="en-SG" sz="1200" dirty="0" smtClean="0"/>
              <a:t>{Orientation=</a:t>
            </a:r>
            <a:r>
              <a:rPr lang="en-SG" sz="1200" dirty="0" err="1" smtClean="0"/>
              <a:t>Orientation.Horizontal</a:t>
            </a:r>
            <a:r>
              <a:rPr lang="en-SG" sz="1200" dirty="0" smtClean="0"/>
              <a:t>}</a:t>
            </a:r>
            <a:endParaRPr lang="en-SG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427089" y="2772048"/>
            <a:ext cx="87504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sz="1400" dirty="0" smtClean="0"/>
              <a:t>You</a:t>
            </a:r>
          </a:p>
          <a:p>
            <a:r>
              <a:rPr lang="en-SG" sz="1400" i="1" dirty="0" err="1" smtClean="0"/>
              <a:t>TextBlock</a:t>
            </a:r>
            <a:endParaRPr lang="en-SG" sz="1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469545" y="2772048"/>
            <a:ext cx="87504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sz="1400" dirty="0" smtClean="0"/>
              <a:t>Result</a:t>
            </a:r>
          </a:p>
          <a:p>
            <a:r>
              <a:rPr lang="en-SG" sz="1400" i="1" dirty="0" err="1" smtClean="0"/>
              <a:t>TextBlock</a:t>
            </a:r>
            <a:endParaRPr lang="en-SG" sz="1400" i="1" dirty="0"/>
          </a:p>
        </p:txBody>
      </p:sp>
    </p:spTree>
    <p:extLst>
      <p:ext uri="{BB962C8B-B14F-4D97-AF65-F5344CB8AC3E}">
        <p14:creationId xmlns:p14="http://schemas.microsoft.com/office/powerpoint/2010/main" val="27030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19151</TotalTime>
  <Words>379</Words>
  <Application>Microsoft Office PowerPoint</Application>
  <PresentationFormat>Custom</PresentationFormat>
  <Paragraphs>151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51</cp:revision>
  <dcterms:created xsi:type="dcterms:W3CDTF">2022-01-12T10:10:51Z</dcterms:created>
  <dcterms:modified xsi:type="dcterms:W3CDTF">2022-02-04T05:00:25Z</dcterms:modified>
</cp:coreProperties>
</file>