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E1CC"/>
    <a:srgbClr val="EBB46B"/>
    <a:srgbClr val="E4846E"/>
    <a:srgbClr val="EEEEE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2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073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0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180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73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729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327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129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771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25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4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98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A1B0-2ED7-4B4A-A39C-6445DDB52C66}" type="datetimeFigureOut">
              <a:rPr lang="en-SG" smtClean="0"/>
              <a:t>14/5/2021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9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668" y="1209526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Idle</a:t>
            </a:r>
            <a:endParaRPr lang="en-SG" sz="1200" i="1" dirty="0"/>
          </a:p>
        </p:txBody>
      </p:sp>
      <p:sp>
        <p:nvSpPr>
          <p:cNvPr id="6" name="Oval 5"/>
          <p:cNvSpPr/>
          <p:nvPr/>
        </p:nvSpPr>
        <p:spPr>
          <a:xfrm>
            <a:off x="1583668" y="3646908"/>
            <a:ext cx="144016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Playing</a:t>
            </a:r>
            <a:r>
              <a:rPr lang="en-SG" sz="1200" dirty="0" smtClean="0"/>
              <a:t> 1)</a:t>
            </a:r>
            <a:endParaRPr lang="en-SG" sz="1200" dirty="0"/>
          </a:p>
        </p:txBody>
      </p:sp>
      <p:sp>
        <p:nvSpPr>
          <p:cNvPr id="8" name="Oval 7"/>
          <p:cNvSpPr/>
          <p:nvPr/>
        </p:nvSpPr>
        <p:spPr>
          <a:xfrm>
            <a:off x="1583668" y="5097958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Paused</a:t>
            </a:r>
            <a:r>
              <a:rPr lang="en-SG" sz="1200" dirty="0" smtClean="0"/>
              <a:t> 2)</a:t>
            </a:r>
            <a:endParaRPr lang="en-SG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7744" y="1499299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  <a:r>
              <a:rPr lang="en-SG" sz="1200" dirty="0" smtClean="0"/>
              <a:t> 3)</a:t>
            </a:r>
            <a:endParaRPr lang="en-SG" sz="1200" b="1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297404" y="1499299"/>
            <a:ext cx="6345" cy="21476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67744" y="3041084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Media</a:t>
            </a:r>
          </a:p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Opened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6" idx="4"/>
            <a:endCxn id="8" idx="0"/>
          </p:cNvCxnSpPr>
          <p:nvPr/>
        </p:nvCxnSpPr>
        <p:spPr>
          <a:xfrm>
            <a:off x="2303748" y="3934940"/>
            <a:ext cx="0" cy="1163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67744" y="3934940"/>
            <a:ext cx="13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</a:t>
            </a:r>
          </a:p>
          <a:p>
            <a:r>
              <a:rPr lang="en-SG" sz="1200" dirty="0" err="1" smtClean="0"/>
              <a:t>mediaPlayer.Pause</a:t>
            </a:r>
            <a:endParaRPr lang="en-SG" sz="1200" dirty="0"/>
          </a:p>
        </p:txBody>
      </p:sp>
      <p:cxnSp>
        <p:nvCxnSpPr>
          <p:cNvPr id="25" name="Elbow Connector 24"/>
          <p:cNvCxnSpPr>
            <a:stCxn id="8" idx="2"/>
            <a:endCxn id="4" idx="1"/>
          </p:cNvCxnSpPr>
          <p:nvPr/>
        </p:nvCxnSpPr>
        <p:spPr>
          <a:xfrm rot="10800000" flipH="1">
            <a:off x="1583667" y="1251708"/>
            <a:ext cx="210907" cy="3990267"/>
          </a:xfrm>
          <a:prstGeom prst="bentConnector4">
            <a:avLst>
              <a:gd name="adj1" fmla="val -579732"/>
              <a:gd name="adj2" fmla="val 1000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9441" y="3761164"/>
            <a:ext cx="13141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 smtClean="0"/>
          </a:p>
          <a:p>
            <a:r>
              <a:rPr lang="en-SG" sz="1200" b="1" dirty="0" smtClean="0"/>
              <a:t>Release</a:t>
            </a:r>
            <a:r>
              <a:rPr lang="en-SG" sz="1200" dirty="0" smtClean="0"/>
              <a:t> </a:t>
            </a:r>
          </a:p>
          <a:p>
            <a:r>
              <a:rPr lang="en-SG" sz="1200" dirty="0" err="1" smtClean="0"/>
              <a:t>mediaPlayer.Close</a:t>
            </a:r>
            <a:endParaRPr lang="en-SG" sz="1200" dirty="0"/>
          </a:p>
          <a:p>
            <a:endParaRPr lang="en-SG" sz="1200" dirty="0" smtClean="0"/>
          </a:p>
        </p:txBody>
      </p:sp>
      <p:cxnSp>
        <p:nvCxnSpPr>
          <p:cNvPr id="45" name="Straight Arrow Connector 44"/>
          <p:cNvCxnSpPr>
            <a:stCxn id="6" idx="2"/>
          </p:cNvCxnSpPr>
          <p:nvPr/>
        </p:nvCxnSpPr>
        <p:spPr>
          <a:xfrm flipH="1" flipV="1">
            <a:off x="345950" y="3790781"/>
            <a:ext cx="1237718" cy="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95634" y="3369766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 smtClean="0">
                <a:solidFill>
                  <a:schemeClr val="accent1"/>
                </a:solidFill>
              </a:rPr>
              <a:t>MediaEnded</a:t>
            </a:r>
            <a:endParaRPr lang="en-SG" sz="1200" dirty="0"/>
          </a:p>
        </p:txBody>
      </p:sp>
      <p:cxnSp>
        <p:nvCxnSpPr>
          <p:cNvPr id="54" name="Straight Arrow Connector 53"/>
          <p:cNvCxnSpPr>
            <a:stCxn id="8" idx="1"/>
            <a:endCxn id="6" idx="3"/>
          </p:cNvCxnSpPr>
          <p:nvPr/>
        </p:nvCxnSpPr>
        <p:spPr>
          <a:xfrm flipV="1">
            <a:off x="1794575" y="3892759"/>
            <a:ext cx="0" cy="1247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8980" y="4623519"/>
            <a:ext cx="1235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Resume</a:t>
            </a:r>
          </a:p>
          <a:p>
            <a:pPr algn="r"/>
            <a:r>
              <a:rPr lang="en-SG" sz="1200" dirty="0" err="1" smtClean="0"/>
              <a:t>mediaPlayer.Play</a:t>
            </a:r>
            <a:endParaRPr lang="en-SG" sz="12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72510" y="2813960"/>
            <a:ext cx="143123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34869" y="148652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Nothing</a:t>
            </a:r>
          </a:p>
          <a:p>
            <a:pPr algn="r"/>
            <a:r>
              <a:rPr lang="en-SG" sz="1200" i="1" dirty="0" smtClean="0"/>
              <a:t>to play</a:t>
            </a:r>
            <a:endParaRPr lang="en-SG" sz="12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877170" y="2208346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Next track</a:t>
            </a:r>
            <a:endParaRPr lang="en-SG" sz="1200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955586" y="853261"/>
            <a:ext cx="3008902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Pause</a:t>
            </a:r>
            <a:r>
              <a:rPr lang="en-SG" sz="1200" dirty="0" smtClean="0"/>
              <a:t> is only accepted during </a:t>
            </a:r>
            <a:r>
              <a:rPr lang="en-SG" sz="1200" i="1" dirty="0" smtClean="0"/>
              <a:t>Playing</a:t>
            </a:r>
            <a:r>
              <a:rPr lang="en-SG" sz="1200" dirty="0" smtClean="0"/>
              <a:t>        b) When </a:t>
            </a:r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MediaEndeded</a:t>
            </a:r>
            <a:r>
              <a:rPr lang="en-SG" sz="1200" dirty="0" smtClean="0"/>
              <a:t> during </a:t>
            </a:r>
            <a:r>
              <a:rPr lang="en-SG" sz="1200" i="1" dirty="0" smtClean="0"/>
              <a:t>Playing</a:t>
            </a:r>
            <a:r>
              <a:rPr lang="en-SG" sz="1200" dirty="0" smtClean="0"/>
              <a:t>, Player asks the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which next track to play or if to stop.                             c) If </a:t>
            </a:r>
            <a:r>
              <a:rPr lang="en-SG" sz="1200" b="1" dirty="0" smtClean="0"/>
              <a:t>Play</a:t>
            </a:r>
            <a:r>
              <a:rPr lang="en-SG" sz="1200" dirty="0" smtClean="0"/>
              <a:t> is for the already playing track, nothing needs to be done.</a:t>
            </a:r>
          </a:p>
          <a:p>
            <a:pPr marL="228600" indent="-228600"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Resume</a:t>
            </a:r>
            <a:r>
              <a:rPr lang="en-SG" sz="1200" dirty="0" smtClean="0"/>
              <a:t> is only accepted during </a:t>
            </a:r>
            <a:r>
              <a:rPr lang="en-SG" sz="1200" i="1" dirty="0" smtClean="0"/>
              <a:t>Paused   </a:t>
            </a:r>
            <a:r>
              <a:rPr lang="en-SG" sz="1200" dirty="0" smtClean="0"/>
              <a:t>b) </a:t>
            </a:r>
            <a:r>
              <a:rPr lang="en-SG" sz="1200" b="1" dirty="0" smtClean="0"/>
              <a:t>Play</a:t>
            </a:r>
            <a:r>
              <a:rPr lang="en-SG" sz="1200" dirty="0" smtClean="0"/>
              <a:t> is used to start a new track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When </a:t>
            </a:r>
            <a:r>
              <a:rPr lang="en-SG" sz="1200" b="1" dirty="0" smtClean="0"/>
              <a:t>Play</a:t>
            </a:r>
            <a:r>
              <a:rPr lang="en-SG" sz="1200" dirty="0" smtClean="0"/>
              <a:t> during </a:t>
            </a:r>
            <a:r>
              <a:rPr lang="en-SG" sz="1200" i="1" dirty="0" smtClean="0"/>
              <a:t>Idle</a:t>
            </a:r>
            <a:r>
              <a:rPr lang="en-SG" sz="1200" dirty="0" smtClean="0"/>
              <a:t> plays the same song again, </a:t>
            </a:r>
            <a:r>
              <a:rPr lang="en-SG" sz="1200" b="1" dirty="0" err="1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r>
              <a:rPr lang="en-SG" sz="1200" dirty="0"/>
              <a:t> </a:t>
            </a:r>
            <a:r>
              <a:rPr lang="en-SG" sz="1200" dirty="0" smtClean="0"/>
              <a:t>will not be raised. Jump directly </a:t>
            </a:r>
            <a:r>
              <a:rPr lang="en-SG" sz="1200" dirty="0"/>
              <a:t>t</a:t>
            </a:r>
            <a:r>
              <a:rPr lang="en-SG" sz="1200" dirty="0" smtClean="0"/>
              <a:t>o </a:t>
            </a:r>
            <a:r>
              <a:rPr lang="en-SG" sz="1200" i="1" dirty="0" smtClean="0"/>
              <a:t>Playing</a:t>
            </a:r>
            <a:r>
              <a:rPr lang="en-SG" sz="1200" dirty="0" smtClean="0"/>
              <a:t>.</a:t>
            </a:r>
          </a:p>
          <a:p>
            <a:pPr marL="228600" indent="-228600">
              <a:buAutoNum type="arabicParenR"/>
            </a:pPr>
            <a:endParaRPr lang="en-SG" sz="1200" dirty="0" smtClean="0"/>
          </a:p>
          <a:p>
            <a:pPr marL="228600" indent="-228600">
              <a:buAutoNum type="arabicParenR"/>
            </a:pPr>
            <a:endParaRPr lang="en-SG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2411760" y="4437112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323528" y="5254605"/>
            <a:ext cx="183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 </a:t>
            </a:r>
            <a:r>
              <a:rPr lang="en-SG" sz="1200" dirty="0" err="1" smtClean="0"/>
              <a:t>mediaPlayer.Stop</a:t>
            </a:r>
            <a:endParaRPr lang="en-SG" sz="1200" dirty="0" smtClean="0"/>
          </a:p>
          <a:p>
            <a:r>
              <a:rPr lang="en-SG" sz="1200" b="1" dirty="0" smtClean="0"/>
              <a:t>Release</a:t>
            </a:r>
            <a:r>
              <a:rPr lang="en-SG" sz="1200" dirty="0"/>
              <a:t> </a:t>
            </a:r>
            <a:r>
              <a:rPr lang="en-SG" sz="1200" dirty="0" err="1" smtClean="0"/>
              <a:t>mediaPlayer.Close</a:t>
            </a:r>
            <a:endParaRPr lang="en-SG" sz="1200" dirty="0"/>
          </a:p>
        </p:txBody>
      </p:sp>
      <p:cxnSp>
        <p:nvCxnSpPr>
          <p:cNvPr id="49" name="Elbow Connector 48"/>
          <p:cNvCxnSpPr>
            <a:stCxn id="4" idx="7"/>
            <a:endCxn id="4" idx="0"/>
          </p:cNvCxnSpPr>
          <p:nvPr/>
        </p:nvCxnSpPr>
        <p:spPr>
          <a:xfrm rot="16200000" flipV="1">
            <a:off x="2537245" y="976030"/>
            <a:ext cx="42181" cy="509173"/>
          </a:xfrm>
          <a:prstGeom prst="bentConnector3">
            <a:avLst>
              <a:gd name="adj1" fmla="val 5064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03594" y="782107"/>
            <a:ext cx="1040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r>
              <a:rPr lang="en-SG" sz="1200" b="1" smtClean="0"/>
              <a:t>, Release</a:t>
            </a:r>
            <a:endParaRPr lang="en-SG" sz="1200" dirty="0" smtClean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23528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82677" y="6104329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Command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411760" y="6237312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170909" y="6104329"/>
            <a:ext cx="1793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state change event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520" y="404664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Player Commands and States</a:t>
            </a:r>
            <a:endParaRPr lang="en-SG" b="1" dirty="0"/>
          </a:p>
        </p:txBody>
      </p:sp>
      <p:cxnSp>
        <p:nvCxnSpPr>
          <p:cNvPr id="81" name="Straight Arrow Connector 80"/>
          <p:cNvCxnSpPr>
            <a:endCxn id="6" idx="1"/>
          </p:cNvCxnSpPr>
          <p:nvPr/>
        </p:nvCxnSpPr>
        <p:spPr>
          <a:xfrm>
            <a:off x="872510" y="3689089"/>
            <a:ext cx="922065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72511" y="1455377"/>
            <a:ext cx="0" cy="223371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4" idx="3"/>
          </p:cNvCxnSpPr>
          <p:nvPr/>
        </p:nvCxnSpPr>
        <p:spPr>
          <a:xfrm>
            <a:off x="872510" y="1455377"/>
            <a:ext cx="9220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6" idx="5"/>
          </p:cNvCxnSpPr>
          <p:nvPr/>
        </p:nvCxnSpPr>
        <p:spPr>
          <a:xfrm flipH="1">
            <a:off x="2812921" y="3892759"/>
            <a:ext cx="8949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707904" y="3892759"/>
            <a:ext cx="0" cy="126617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" idx="7"/>
          </p:cNvCxnSpPr>
          <p:nvPr/>
        </p:nvCxnSpPr>
        <p:spPr>
          <a:xfrm>
            <a:off x="2812921" y="5140139"/>
            <a:ext cx="894983" cy="187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6200000" flipV="1">
            <a:off x="2289051" y="3079055"/>
            <a:ext cx="646330" cy="629623"/>
          </a:xfrm>
          <a:prstGeom prst="bentConnector3">
            <a:avLst>
              <a:gd name="adj1" fmla="val 999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915816" y="3068960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  <a:endParaRPr lang="en-SG" sz="1200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sp>
        <p:nvSpPr>
          <p:cNvPr id="135" name="Oval 134"/>
          <p:cNvSpPr/>
          <p:nvPr/>
        </p:nvSpPr>
        <p:spPr>
          <a:xfrm>
            <a:off x="4716016" y="4365104"/>
            <a:ext cx="1440160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Error</a:t>
            </a:r>
            <a:endParaRPr lang="en-SG" sz="1200" dirty="0"/>
          </a:p>
        </p:txBody>
      </p:sp>
      <p:cxnSp>
        <p:nvCxnSpPr>
          <p:cNvPr id="141" name="Elbow Connector 140"/>
          <p:cNvCxnSpPr>
            <a:stCxn id="6" idx="6"/>
            <a:endCxn id="135" idx="2"/>
          </p:cNvCxnSpPr>
          <p:nvPr/>
        </p:nvCxnSpPr>
        <p:spPr>
          <a:xfrm>
            <a:off x="3023828" y="3790924"/>
            <a:ext cx="1692188" cy="7181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8" idx="6"/>
            <a:endCxn id="135" idx="2"/>
          </p:cNvCxnSpPr>
          <p:nvPr/>
        </p:nvCxnSpPr>
        <p:spPr>
          <a:xfrm flipV="1">
            <a:off x="3023828" y="4509120"/>
            <a:ext cx="1692188" cy="732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802334" y="4232121"/>
            <a:ext cx="97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 smtClean="0">
                <a:solidFill>
                  <a:srgbClr val="C00000"/>
                </a:solidFill>
              </a:rPr>
              <a:t>MediaFailed</a:t>
            </a:r>
            <a:endParaRPr lang="en-SG" sz="1200" dirty="0">
              <a:solidFill>
                <a:srgbClr val="C00000"/>
              </a:solidFill>
            </a:endParaRPr>
          </a:p>
        </p:txBody>
      </p:sp>
      <p:cxnSp>
        <p:nvCxnSpPr>
          <p:cNvPr id="147" name="Elbow Connector 146"/>
          <p:cNvCxnSpPr>
            <a:stCxn id="135" idx="0"/>
          </p:cNvCxnSpPr>
          <p:nvPr/>
        </p:nvCxnSpPr>
        <p:spPr>
          <a:xfrm rot="16200000" flipV="1">
            <a:off x="2939125" y="1868133"/>
            <a:ext cx="1551143" cy="3442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117530" y="3645024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cxnSp>
        <p:nvCxnSpPr>
          <p:cNvPr id="158" name="Elbow Connector 157"/>
          <p:cNvCxnSpPr/>
          <p:nvPr/>
        </p:nvCxnSpPr>
        <p:spPr>
          <a:xfrm>
            <a:off x="2300576" y="2276872"/>
            <a:ext cx="3423552" cy="2088232"/>
          </a:xfrm>
          <a:prstGeom prst="bentConnector3">
            <a:avLst>
              <a:gd name="adj1" fmla="val 10001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658318" y="1988840"/>
            <a:ext cx="97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 smtClean="0">
                <a:solidFill>
                  <a:srgbClr val="C00000"/>
                </a:solidFill>
              </a:rPr>
              <a:t>MediaFailed</a:t>
            </a:r>
            <a:endParaRPr lang="en-SG" sz="1200" dirty="0">
              <a:solidFill>
                <a:srgbClr val="C00000"/>
              </a:solidFill>
            </a:endParaRPr>
          </a:p>
        </p:txBody>
      </p:sp>
      <p:cxnSp>
        <p:nvCxnSpPr>
          <p:cNvPr id="174" name="Elbow Connector 173"/>
          <p:cNvCxnSpPr>
            <a:stCxn id="135" idx="7"/>
            <a:endCxn id="4" idx="6"/>
          </p:cNvCxnSpPr>
          <p:nvPr/>
        </p:nvCxnSpPr>
        <p:spPr>
          <a:xfrm rot="16200000" flipV="1">
            <a:off x="2957678" y="1419693"/>
            <a:ext cx="3053743" cy="29214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5945270" y="3910108"/>
            <a:ext cx="1314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Release</a:t>
            </a:r>
            <a:endParaRPr lang="en-SG" sz="1200" dirty="0" smtClean="0"/>
          </a:p>
          <a:p>
            <a:r>
              <a:rPr lang="en-SG" sz="1200" dirty="0" err="1" smtClean="0"/>
              <a:t>mediaPlayer.Close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9200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75756" y="620688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Idle</a:t>
            </a:r>
            <a:endParaRPr lang="en-SG" sz="1200" dirty="0"/>
          </a:p>
        </p:txBody>
      </p:sp>
      <p:sp>
        <p:nvSpPr>
          <p:cNvPr id="5" name="Oval 4"/>
          <p:cNvSpPr/>
          <p:nvPr/>
        </p:nvSpPr>
        <p:spPr>
          <a:xfrm>
            <a:off x="2375756" y="1628800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Starting 1)</a:t>
            </a:r>
            <a:endParaRPr lang="en-SG" sz="1200" dirty="0"/>
          </a:p>
        </p:txBody>
      </p:sp>
      <p:sp>
        <p:nvSpPr>
          <p:cNvPr id="6" name="Oval 5"/>
          <p:cNvSpPr/>
          <p:nvPr/>
        </p:nvSpPr>
        <p:spPr>
          <a:xfrm>
            <a:off x="2375756" y="2636912"/>
            <a:ext cx="144016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Playing 2)</a:t>
            </a:r>
            <a:endParaRPr lang="en-SG" sz="1200" dirty="0"/>
          </a:p>
        </p:txBody>
      </p:sp>
      <p:sp>
        <p:nvSpPr>
          <p:cNvPr id="7" name="Oval 6"/>
          <p:cNvSpPr/>
          <p:nvPr/>
        </p:nvSpPr>
        <p:spPr>
          <a:xfrm>
            <a:off x="2375756" y="3429000"/>
            <a:ext cx="144016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Pausing 4)</a:t>
            </a:r>
            <a:endParaRPr lang="en-SG" sz="1200" dirty="0"/>
          </a:p>
        </p:txBody>
      </p:sp>
      <p:sp>
        <p:nvSpPr>
          <p:cNvPr id="8" name="Oval 7"/>
          <p:cNvSpPr/>
          <p:nvPr/>
        </p:nvSpPr>
        <p:spPr>
          <a:xfrm>
            <a:off x="2375756" y="4221088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Paused 5)</a:t>
            </a:r>
            <a:endParaRPr lang="en-SG" sz="1200" dirty="0"/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>
            <a:off x="3095836" y="90872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59832" y="910461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3095836" y="1916832"/>
            <a:ext cx="0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9832" y="1916832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Media</a:t>
            </a:r>
          </a:p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Opened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6" idx="4"/>
            <a:endCxn id="7" idx="0"/>
          </p:cNvCxnSpPr>
          <p:nvPr/>
        </p:nvCxnSpPr>
        <p:spPr>
          <a:xfrm>
            <a:off x="3095836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95836" y="2924944"/>
            <a:ext cx="126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</a:t>
            </a:r>
          </a:p>
          <a:p>
            <a:r>
              <a:rPr lang="en-SG" sz="1200" dirty="0" err="1"/>
              <a:t>mediaPlayer.Stop</a:t>
            </a:r>
            <a:endParaRPr lang="en-SG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059832" y="3717032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 smtClean="0">
                <a:solidFill>
                  <a:schemeClr val="accent1"/>
                </a:solidFill>
              </a:rPr>
              <a:t>MediaEnded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cxnSp>
        <p:nvCxnSpPr>
          <p:cNvPr id="25" name="Elbow Connector 24"/>
          <p:cNvCxnSpPr>
            <a:stCxn id="8" idx="6"/>
            <a:endCxn id="4" idx="6"/>
          </p:cNvCxnSpPr>
          <p:nvPr/>
        </p:nvCxnSpPr>
        <p:spPr>
          <a:xfrm flipV="1">
            <a:off x="3815916" y="764704"/>
            <a:ext cx="12700" cy="3600400"/>
          </a:xfrm>
          <a:prstGeom prst="bentConnector3">
            <a:avLst>
              <a:gd name="adj1" fmla="val 165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5411" y="2744264"/>
            <a:ext cx="1262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 smtClean="0"/>
          </a:p>
          <a:p>
            <a:endParaRPr lang="en-SG" sz="1200" b="1" dirty="0"/>
          </a:p>
        </p:txBody>
      </p:sp>
      <p:cxnSp>
        <p:nvCxnSpPr>
          <p:cNvPr id="45" name="Straight Arrow Connector 44"/>
          <p:cNvCxnSpPr>
            <a:stCxn id="6" idx="6"/>
            <a:endCxn id="96" idx="2"/>
          </p:cNvCxnSpPr>
          <p:nvPr/>
        </p:nvCxnSpPr>
        <p:spPr>
          <a:xfrm>
            <a:off x="3815916" y="278092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6" idx="2"/>
            <a:endCxn id="4" idx="2"/>
          </p:cNvCxnSpPr>
          <p:nvPr/>
        </p:nvCxnSpPr>
        <p:spPr>
          <a:xfrm rot="10800000">
            <a:off x="2375756" y="764704"/>
            <a:ext cx="12700" cy="2016224"/>
          </a:xfrm>
          <a:prstGeom prst="bentConnector3">
            <a:avLst>
              <a:gd name="adj1" fmla="val 100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27682" y="2545854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>
                <a:solidFill>
                  <a:schemeClr val="accent1"/>
                </a:solidFill>
              </a:rPr>
              <a:t>MediaEnded</a:t>
            </a:r>
            <a:r>
              <a:rPr lang="en-SG" sz="1200" dirty="0" smtClean="0"/>
              <a:t> 3)</a:t>
            </a:r>
            <a:endParaRPr lang="en-SG" sz="1200" dirty="0"/>
          </a:p>
        </p:txBody>
      </p:sp>
      <p:sp>
        <p:nvSpPr>
          <p:cNvPr id="53" name="Oval 52"/>
          <p:cNvSpPr/>
          <p:nvPr/>
        </p:nvSpPr>
        <p:spPr>
          <a:xfrm>
            <a:off x="2381662" y="5301208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Resuming 6)</a:t>
            </a:r>
            <a:endParaRPr lang="en-SG" sz="1200" dirty="0"/>
          </a:p>
        </p:txBody>
      </p:sp>
      <p:cxnSp>
        <p:nvCxnSpPr>
          <p:cNvPr id="54" name="Straight Arrow Connector 53"/>
          <p:cNvCxnSpPr>
            <a:stCxn id="8" idx="4"/>
            <a:endCxn id="53" idx="0"/>
          </p:cNvCxnSpPr>
          <p:nvPr/>
        </p:nvCxnSpPr>
        <p:spPr>
          <a:xfrm>
            <a:off x="3095836" y="4509120"/>
            <a:ext cx="590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8775" y="4585510"/>
            <a:ext cx="148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Resume</a:t>
            </a:r>
          </a:p>
          <a:p>
            <a:r>
              <a:rPr lang="en-SG" sz="1200" dirty="0" err="1" smtClean="0"/>
              <a:t>mediaPlayer.Position</a:t>
            </a:r>
            <a:endParaRPr lang="en-SG" sz="1200" dirty="0" smtClean="0"/>
          </a:p>
          <a:p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62" name="Straight Arrow Connector 61"/>
          <p:cNvCxnSpPr>
            <a:stCxn id="7" idx="4"/>
            <a:endCxn id="8" idx="0"/>
          </p:cNvCxnSpPr>
          <p:nvPr/>
        </p:nvCxnSpPr>
        <p:spPr>
          <a:xfrm>
            <a:off x="3095836" y="371703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3" idx="2"/>
            <a:endCxn id="5" idx="2"/>
          </p:cNvCxnSpPr>
          <p:nvPr/>
        </p:nvCxnSpPr>
        <p:spPr>
          <a:xfrm rot="10800000">
            <a:off x="2375756" y="1772816"/>
            <a:ext cx="5906" cy="3672408"/>
          </a:xfrm>
          <a:prstGeom prst="bentConnector3">
            <a:avLst>
              <a:gd name="adj1" fmla="val 2971039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91225" y="5456257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endParaRPr lang="en-SG" sz="1200" dirty="0"/>
          </a:p>
        </p:txBody>
      </p:sp>
      <p:cxnSp>
        <p:nvCxnSpPr>
          <p:cNvPr id="89" name="Straight Arrow Connector 88"/>
          <p:cNvCxnSpPr>
            <a:endCxn id="5" idx="1"/>
          </p:cNvCxnSpPr>
          <p:nvPr/>
        </p:nvCxnSpPr>
        <p:spPr>
          <a:xfrm>
            <a:off x="1115616" y="1670981"/>
            <a:ext cx="14710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67544" y="116713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Nothing</a:t>
            </a:r>
          </a:p>
          <a:p>
            <a:pPr algn="r"/>
            <a:r>
              <a:rPr lang="en-SG" sz="1200" i="1" dirty="0" smtClean="0"/>
              <a:t>to play</a:t>
            </a:r>
            <a:endParaRPr lang="en-SG" sz="12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1043608" y="1054477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Next track</a:t>
            </a:r>
            <a:endParaRPr lang="en-SG" sz="1200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955586" y="626204"/>
            <a:ext cx="2936894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FontTx/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Stop</a:t>
            </a:r>
            <a:r>
              <a:rPr lang="en-SG" sz="1200" dirty="0" smtClean="0"/>
              <a:t> and </a:t>
            </a:r>
            <a:r>
              <a:rPr lang="en-SG" sz="1200" b="1" dirty="0" smtClean="0"/>
              <a:t>Play</a:t>
            </a:r>
            <a:r>
              <a:rPr lang="en-SG" sz="1200" dirty="0" smtClean="0"/>
              <a:t> commands received during Starting get only executed </a:t>
            </a:r>
            <a:r>
              <a:rPr lang="en-SG" sz="1200" dirty="0"/>
              <a:t>once </a:t>
            </a:r>
            <a:r>
              <a:rPr lang="en-SG" sz="1200" dirty="0" err="1"/>
              <a:t>MediaOpened</a:t>
            </a:r>
            <a:r>
              <a:rPr lang="en-SG" sz="1200" dirty="0"/>
              <a:t> is received</a:t>
            </a:r>
            <a:r>
              <a:rPr lang="en-SG" sz="1200" dirty="0" smtClean="0"/>
              <a:t>.                              b) </a:t>
            </a:r>
            <a:r>
              <a:rPr lang="en-SG" sz="1200" b="1" dirty="0" smtClean="0"/>
              <a:t>Play </a:t>
            </a:r>
            <a:r>
              <a:rPr lang="en-SG" sz="1200" dirty="0"/>
              <a:t>during Starting </a:t>
            </a:r>
            <a:r>
              <a:rPr lang="en-SG" sz="1200" dirty="0" smtClean="0"/>
              <a:t>executes </a:t>
            </a:r>
            <a:r>
              <a:rPr lang="en-SG" sz="1200" dirty="0" err="1" smtClean="0"/>
              <a:t>mediaPlayer.Play</a:t>
            </a:r>
            <a:r>
              <a:rPr lang="en-SG" sz="1200" dirty="0" smtClean="0"/>
              <a:t> for new track, but state does not change.</a:t>
            </a:r>
          </a:p>
          <a:p>
            <a:pPr marL="228600" indent="-228600"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Pause</a:t>
            </a:r>
            <a:r>
              <a:rPr lang="en-SG" sz="1200" dirty="0" smtClean="0"/>
              <a:t> is only accepted during Playing        b) When </a:t>
            </a:r>
            <a:r>
              <a:rPr lang="en-SG" sz="1200" dirty="0" err="1" smtClean="0"/>
              <a:t>MediaEnded</a:t>
            </a:r>
            <a:r>
              <a:rPr lang="en-SG" sz="1200" dirty="0" smtClean="0"/>
              <a:t> during Playing, Player asks the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which next track to play or if to stop.</a:t>
            </a:r>
          </a:p>
          <a:p>
            <a:pPr marL="228600" indent="-228600">
              <a:buAutoNum type="arabicParenR"/>
            </a:pPr>
            <a:r>
              <a:rPr lang="en-SG" sz="1200" dirty="0" err="1" smtClean="0"/>
              <a:t>MediaEnded</a:t>
            </a:r>
            <a:r>
              <a:rPr lang="en-SG" sz="1200" dirty="0" smtClean="0"/>
              <a:t> because track finished:  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one more track =&gt; Starting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 no more track =&gt; Idle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A </a:t>
            </a:r>
            <a:r>
              <a:rPr lang="en-SG" sz="1200" b="1" dirty="0" smtClean="0"/>
              <a:t>Play</a:t>
            </a:r>
            <a:r>
              <a:rPr lang="en-SG" sz="1200" dirty="0" smtClean="0"/>
              <a:t> command received during Pausing gets only executed </a:t>
            </a:r>
            <a:r>
              <a:rPr lang="en-SG" sz="1200" dirty="0"/>
              <a:t>once </a:t>
            </a:r>
            <a:r>
              <a:rPr lang="en-SG" sz="1200" dirty="0" err="1"/>
              <a:t>MediaOpened</a:t>
            </a:r>
            <a:r>
              <a:rPr lang="en-SG" sz="1200" dirty="0"/>
              <a:t> is received</a:t>
            </a:r>
            <a:r>
              <a:rPr lang="en-SG" sz="1200" dirty="0" smtClean="0"/>
              <a:t>.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 </a:t>
            </a:r>
            <a:r>
              <a:rPr lang="en-SG" sz="1200" b="1" dirty="0" smtClean="0"/>
              <a:t>Resume</a:t>
            </a:r>
            <a:r>
              <a:rPr lang="en-SG" sz="1200" dirty="0" smtClean="0"/>
              <a:t> is only accepted during Paused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 </a:t>
            </a:r>
            <a:r>
              <a:rPr lang="en-SG" sz="1200" b="1" dirty="0" smtClean="0"/>
              <a:t>Stop</a:t>
            </a:r>
            <a:r>
              <a:rPr lang="en-SG" sz="1200" dirty="0" smtClean="0"/>
              <a:t> and </a:t>
            </a:r>
            <a:r>
              <a:rPr lang="en-SG" sz="1200" b="1" dirty="0" smtClean="0"/>
              <a:t>Play</a:t>
            </a:r>
            <a:r>
              <a:rPr lang="en-SG" sz="1200" dirty="0" smtClean="0"/>
              <a:t> commands received during Resuming get only executed </a:t>
            </a:r>
            <a:r>
              <a:rPr lang="en-SG" sz="1200" dirty="0"/>
              <a:t>once </a:t>
            </a:r>
            <a:r>
              <a:rPr lang="en-SG" sz="1200" dirty="0" err="1" smtClean="0"/>
              <a:t>MediaOpened</a:t>
            </a:r>
            <a:r>
              <a:rPr lang="en-SG" sz="1200" dirty="0" smtClean="0"/>
              <a:t> is received.</a:t>
            </a:r>
          </a:p>
          <a:p>
            <a:endParaRPr lang="en-SG" sz="1200" dirty="0" smtClean="0"/>
          </a:p>
          <a:p>
            <a:pPr marL="228600" indent="-228600">
              <a:buAutoNum type="arabicParenR"/>
            </a:pPr>
            <a:endParaRPr lang="en-SG" sz="1200" dirty="0" smtClean="0"/>
          </a:p>
          <a:p>
            <a:pPr marL="228600" indent="-228600">
              <a:buAutoNum type="arabicParenR"/>
            </a:pPr>
            <a:endParaRPr lang="en-SG" sz="1200" dirty="0"/>
          </a:p>
        </p:txBody>
      </p:sp>
      <p:sp>
        <p:nvSpPr>
          <p:cNvPr id="96" name="Oval 95"/>
          <p:cNvSpPr/>
          <p:nvPr/>
        </p:nvSpPr>
        <p:spPr>
          <a:xfrm>
            <a:off x="4355976" y="2636912"/>
            <a:ext cx="144016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Stopping</a:t>
            </a:r>
            <a:endParaRPr lang="en-SG" sz="1200" dirty="0"/>
          </a:p>
        </p:txBody>
      </p:sp>
      <p:cxnSp>
        <p:nvCxnSpPr>
          <p:cNvPr id="102" name="Elbow Connector 101"/>
          <p:cNvCxnSpPr>
            <a:stCxn id="7" idx="6"/>
            <a:endCxn id="96" idx="4"/>
          </p:cNvCxnSpPr>
          <p:nvPr/>
        </p:nvCxnSpPr>
        <p:spPr>
          <a:xfrm flipV="1">
            <a:off x="3815916" y="2924944"/>
            <a:ext cx="1260140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029427" y="3516423"/>
            <a:ext cx="47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</p:txBody>
      </p:sp>
      <p:cxnSp>
        <p:nvCxnSpPr>
          <p:cNvPr id="104" name="Elbow Connector 103"/>
          <p:cNvCxnSpPr>
            <a:stCxn id="96" idx="0"/>
            <a:endCxn id="4" idx="5"/>
          </p:cNvCxnSpPr>
          <p:nvPr/>
        </p:nvCxnSpPr>
        <p:spPr>
          <a:xfrm rot="16200000" flipV="1">
            <a:off x="3455347" y="1016202"/>
            <a:ext cx="1770373" cy="1471047"/>
          </a:xfrm>
          <a:prstGeom prst="bentConnector3">
            <a:avLst>
              <a:gd name="adj1" fmla="val 8981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076056" y="22048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solidFill>
                  <a:schemeClr val="accent1"/>
                </a:solidFill>
              </a:rPr>
              <a:t>Media</a:t>
            </a:r>
          </a:p>
          <a:p>
            <a:r>
              <a:rPr lang="en-SG" sz="1200" b="1" dirty="0" smtClean="0">
                <a:solidFill>
                  <a:schemeClr val="accent1"/>
                </a:solidFill>
              </a:rPr>
              <a:t>Ended</a:t>
            </a:r>
            <a:endParaRPr lang="en-SG" sz="1200" dirty="0"/>
          </a:p>
        </p:txBody>
      </p:sp>
      <p:cxnSp>
        <p:nvCxnSpPr>
          <p:cNvPr id="117" name="Straight Arrow Connector 116"/>
          <p:cNvCxnSpPr>
            <a:stCxn id="6" idx="1"/>
            <a:endCxn id="5" idx="3"/>
          </p:cNvCxnSpPr>
          <p:nvPr/>
        </p:nvCxnSpPr>
        <p:spPr>
          <a:xfrm flipV="1">
            <a:off x="2586663" y="1874651"/>
            <a:ext cx="0" cy="804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259632" y="1844824"/>
            <a:ext cx="131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  <a:p>
            <a:endParaRPr lang="en-SG" sz="1200" b="1" dirty="0"/>
          </a:p>
        </p:txBody>
      </p:sp>
      <p:cxnSp>
        <p:nvCxnSpPr>
          <p:cNvPr id="129" name="Straight Arrow Connector 128"/>
          <p:cNvCxnSpPr>
            <a:stCxn id="8" idx="2"/>
          </p:cNvCxnSpPr>
          <p:nvPr/>
        </p:nvCxnSpPr>
        <p:spPr>
          <a:xfrm flipH="1">
            <a:off x="2051720" y="4365104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237210" y="4377735"/>
            <a:ext cx="131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  <a:p>
            <a:pPr algn="r"/>
            <a:r>
              <a:rPr lang="en-SG" sz="1200" dirty="0"/>
              <a:t>State = Starting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881038" y="4377735"/>
            <a:ext cx="47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</p:txBody>
      </p:sp>
      <p:cxnSp>
        <p:nvCxnSpPr>
          <p:cNvPr id="3" name="Straight Arrow Connector 2"/>
          <p:cNvCxnSpPr>
            <a:endCxn id="5" idx="6"/>
          </p:cNvCxnSpPr>
          <p:nvPr/>
        </p:nvCxnSpPr>
        <p:spPr>
          <a:xfrm flipH="1">
            <a:off x="3815916" y="1772816"/>
            <a:ext cx="12601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52752" y="1526304"/>
            <a:ext cx="121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  <a:r>
              <a:rPr lang="en-SG" sz="1200" dirty="0" smtClean="0"/>
              <a:t> in Stopping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29498" y="1743199"/>
            <a:ext cx="131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34" name="Straight Arrow Connector 33"/>
          <p:cNvCxnSpPr>
            <a:endCxn id="6" idx="3"/>
          </p:cNvCxnSpPr>
          <p:nvPr/>
        </p:nvCxnSpPr>
        <p:spPr>
          <a:xfrm flipV="1">
            <a:off x="611560" y="2882763"/>
            <a:ext cx="1975103" cy="5038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3479" y="3247266"/>
            <a:ext cx="692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Resume</a:t>
            </a:r>
            <a:endParaRPr lang="en-SG" sz="1200" dirty="0" smtClean="0"/>
          </a:p>
        </p:txBody>
      </p:sp>
      <p:cxnSp>
        <p:nvCxnSpPr>
          <p:cNvPr id="64" name="Elbow Connector 63"/>
          <p:cNvCxnSpPr>
            <a:stCxn id="53" idx="6"/>
            <a:endCxn id="96" idx="5"/>
          </p:cNvCxnSpPr>
          <p:nvPr/>
        </p:nvCxnSpPr>
        <p:spPr>
          <a:xfrm flipV="1">
            <a:off x="3821822" y="2882763"/>
            <a:ext cx="1763407" cy="256246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73048" y="5456257"/>
            <a:ext cx="1696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r>
              <a:rPr lang="en-SG" sz="1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SG" sz="1200" dirty="0" smtClean="0"/>
              <a:t>and </a:t>
            </a:r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-298881" y="2559597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cxnSp>
        <p:nvCxnSpPr>
          <p:cNvPr id="71" name="Straight Arrow Connector 70"/>
          <p:cNvCxnSpPr>
            <a:stCxn id="7" idx="2"/>
          </p:cNvCxnSpPr>
          <p:nvPr/>
        </p:nvCxnSpPr>
        <p:spPr>
          <a:xfrm flipH="1">
            <a:off x="2092809" y="3573016"/>
            <a:ext cx="2829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53458" y="3512438"/>
            <a:ext cx="1565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err="1" smtClean="0">
                <a:solidFill>
                  <a:schemeClr val="accent1"/>
                </a:solidFill>
              </a:rPr>
              <a:t>MediaEnded</a:t>
            </a:r>
            <a:r>
              <a:rPr lang="en-SG" sz="1200" b="1" dirty="0" smtClean="0">
                <a:solidFill>
                  <a:schemeClr val="accent1"/>
                </a:solidFill>
              </a:rPr>
              <a:t> </a:t>
            </a:r>
            <a:r>
              <a:rPr lang="en-SG" sz="1200" dirty="0" smtClean="0"/>
              <a:t>and </a:t>
            </a:r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  <a:p>
            <a:pPr algn="r"/>
            <a:r>
              <a:rPr lang="en-SG" sz="1200" dirty="0" smtClean="0"/>
              <a:t>State = Starting</a:t>
            </a:r>
            <a:endParaRPr lang="en-SG" sz="1200" dirty="0"/>
          </a:p>
        </p:txBody>
      </p:sp>
      <p:cxnSp>
        <p:nvCxnSpPr>
          <p:cNvPr id="49" name="Elbow Connector 48"/>
          <p:cNvCxnSpPr>
            <a:stCxn id="4" idx="7"/>
            <a:endCxn id="4" idx="0"/>
          </p:cNvCxnSpPr>
          <p:nvPr/>
        </p:nvCxnSpPr>
        <p:spPr>
          <a:xfrm rot="16200000" flipV="1">
            <a:off x="3329333" y="387192"/>
            <a:ext cx="42181" cy="509173"/>
          </a:xfrm>
          <a:prstGeom prst="bentConnector3">
            <a:avLst>
              <a:gd name="adj1" fmla="val 5064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0072" y="193269"/>
            <a:ext cx="47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71800" y="1054477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771800" y="1054477"/>
            <a:ext cx="0" cy="58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16200000">
            <a:off x="2322813" y="1003972"/>
            <a:ext cx="71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Media</a:t>
            </a:r>
          </a:p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Opened</a:t>
            </a:r>
          </a:p>
          <a:p>
            <a:r>
              <a:rPr lang="en-SG" sz="1200" dirty="0"/>
              <a:t>a</a:t>
            </a:r>
            <a:r>
              <a:rPr lang="en-SG" sz="1200" dirty="0" smtClean="0"/>
              <a:t>nd </a:t>
            </a:r>
            <a:r>
              <a:rPr lang="en-SG" sz="1200" b="1" dirty="0" smtClean="0"/>
              <a:t>Play</a:t>
            </a:r>
            <a:endParaRPr lang="en-SG" sz="1200" dirty="0" smtClean="0"/>
          </a:p>
        </p:txBody>
      </p:sp>
      <p:cxnSp>
        <p:nvCxnSpPr>
          <p:cNvPr id="81" name="Straight Arrow Connector 80"/>
          <p:cNvCxnSpPr>
            <a:endCxn id="96" idx="1"/>
          </p:cNvCxnSpPr>
          <p:nvPr/>
        </p:nvCxnSpPr>
        <p:spPr>
          <a:xfrm>
            <a:off x="3101742" y="2435696"/>
            <a:ext cx="1465141" cy="2433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275856" y="2246377"/>
            <a:ext cx="1588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r>
              <a:rPr lang="en-SG" sz="1200" dirty="0"/>
              <a:t> </a:t>
            </a:r>
            <a:r>
              <a:rPr lang="en-SG" sz="1200" dirty="0" err="1"/>
              <a:t>mediaPlayer.Stop</a:t>
            </a:r>
            <a:endParaRPr lang="en-SG" sz="1200" dirty="0"/>
          </a:p>
          <a:p>
            <a:endParaRPr lang="en-SG" sz="1200" dirty="0" smtClean="0"/>
          </a:p>
        </p:txBody>
      </p:sp>
      <p:sp>
        <p:nvSpPr>
          <p:cNvPr id="98" name="Oval 97"/>
          <p:cNvSpPr/>
          <p:nvPr/>
        </p:nvSpPr>
        <p:spPr>
          <a:xfrm>
            <a:off x="613959" y="6032321"/>
            <a:ext cx="720079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Xxx</a:t>
            </a:r>
            <a:endParaRPr lang="en-SG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364103" y="6032321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is stopped</a:t>
            </a:r>
          </a:p>
        </p:txBody>
      </p:sp>
      <p:sp>
        <p:nvSpPr>
          <p:cNvPr id="100" name="Oval 99"/>
          <p:cNvSpPr/>
          <p:nvPr/>
        </p:nvSpPr>
        <p:spPr>
          <a:xfrm>
            <a:off x="2702191" y="6032321"/>
            <a:ext cx="720079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Xxx</a:t>
            </a:r>
            <a:endParaRPr lang="en-SG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452335" y="6032321"/>
            <a:ext cx="1191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is playing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11560" y="65253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370709" y="639236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Command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699792" y="6525344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58941" y="6392361"/>
            <a:ext cx="1793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state change event</a:t>
            </a:r>
          </a:p>
        </p:txBody>
      </p:sp>
    </p:spTree>
    <p:extLst>
      <p:ext uri="{BB962C8B-B14F-4D97-AF65-F5344CB8AC3E}">
        <p14:creationId xmlns:p14="http://schemas.microsoft.com/office/powerpoint/2010/main" val="13567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467544" y="5149572"/>
            <a:ext cx="604164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Rectangle 65"/>
          <p:cNvSpPr/>
          <p:nvPr/>
        </p:nvSpPr>
        <p:spPr>
          <a:xfrm>
            <a:off x="467544" y="1583462"/>
            <a:ext cx="604164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ectangle 64"/>
          <p:cNvSpPr/>
          <p:nvPr/>
        </p:nvSpPr>
        <p:spPr>
          <a:xfrm>
            <a:off x="467544" y="4262616"/>
            <a:ext cx="604164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63"/>
          <p:cNvSpPr/>
          <p:nvPr/>
        </p:nvSpPr>
        <p:spPr>
          <a:xfrm>
            <a:off x="467544" y="692696"/>
            <a:ext cx="604164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ectangle 62"/>
          <p:cNvSpPr/>
          <p:nvPr/>
        </p:nvSpPr>
        <p:spPr>
          <a:xfrm>
            <a:off x="467544" y="6021288"/>
            <a:ext cx="6041643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60"/>
          <p:cNvSpPr/>
          <p:nvPr/>
        </p:nvSpPr>
        <p:spPr>
          <a:xfrm>
            <a:off x="474573" y="2492896"/>
            <a:ext cx="6041643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474573" y="83671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Idle</a:t>
            </a:r>
            <a:endParaRPr lang="en-SG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4573" y="1712809"/>
            <a:ext cx="686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Starting</a:t>
            </a:r>
            <a:endParaRPr lang="en-SG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4573" y="2588906"/>
            <a:ext cx="645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Playing</a:t>
            </a:r>
            <a:endParaRPr lang="en-SG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4573" y="4341100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Paused</a:t>
            </a:r>
            <a:endParaRPr lang="en-SG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4573" y="5217197"/>
            <a:ext cx="810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Resuming</a:t>
            </a:r>
            <a:endParaRPr lang="en-SG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4573" y="6093296"/>
            <a:ext cx="753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Stopping</a:t>
            </a:r>
            <a:endParaRPr lang="en-SG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403648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14" name="Rectangle 13"/>
          <p:cNvSpPr/>
          <p:nvPr/>
        </p:nvSpPr>
        <p:spPr>
          <a:xfrm>
            <a:off x="2411760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15" name="Rectangle 14"/>
          <p:cNvSpPr/>
          <p:nvPr/>
        </p:nvSpPr>
        <p:spPr>
          <a:xfrm>
            <a:off x="3414936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16" name="Rectangle 15"/>
          <p:cNvSpPr/>
          <p:nvPr/>
        </p:nvSpPr>
        <p:spPr>
          <a:xfrm>
            <a:off x="4444752" y="764704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19" name="Rectangle 18"/>
          <p:cNvSpPr/>
          <p:nvPr/>
        </p:nvSpPr>
        <p:spPr>
          <a:xfrm>
            <a:off x="1403648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2411760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22" name="Rectangle 21"/>
          <p:cNvSpPr/>
          <p:nvPr/>
        </p:nvSpPr>
        <p:spPr>
          <a:xfrm>
            <a:off x="3414936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23" name="Rectangle 22"/>
          <p:cNvSpPr/>
          <p:nvPr/>
        </p:nvSpPr>
        <p:spPr>
          <a:xfrm>
            <a:off x="4444752" y="1652803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03648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27" name="Rectangle 26"/>
          <p:cNvSpPr/>
          <p:nvPr/>
        </p:nvSpPr>
        <p:spPr>
          <a:xfrm>
            <a:off x="2411760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28" name="Rectangle 27"/>
          <p:cNvSpPr/>
          <p:nvPr/>
        </p:nvSpPr>
        <p:spPr>
          <a:xfrm>
            <a:off x="3414936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29" name="Rectangle 28"/>
          <p:cNvSpPr/>
          <p:nvPr/>
        </p:nvSpPr>
        <p:spPr>
          <a:xfrm>
            <a:off x="4444752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03648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39" name="Rectangle 38"/>
          <p:cNvSpPr/>
          <p:nvPr/>
        </p:nvSpPr>
        <p:spPr>
          <a:xfrm>
            <a:off x="2411760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40" name="Rectangle 39"/>
          <p:cNvSpPr/>
          <p:nvPr/>
        </p:nvSpPr>
        <p:spPr>
          <a:xfrm>
            <a:off x="3414936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41" name="Rectangle 40"/>
          <p:cNvSpPr/>
          <p:nvPr/>
        </p:nvSpPr>
        <p:spPr>
          <a:xfrm>
            <a:off x="4444752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Resume</a:t>
            </a:r>
            <a:endParaRPr lang="en-SG" sz="1400" dirty="0"/>
          </a:p>
        </p:txBody>
      </p:sp>
      <p:sp>
        <p:nvSpPr>
          <p:cNvPr id="43" name="Rectangle 42"/>
          <p:cNvSpPr/>
          <p:nvPr/>
        </p:nvSpPr>
        <p:spPr>
          <a:xfrm>
            <a:off x="1403648" y="52051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45" name="Rectangle 44"/>
          <p:cNvSpPr/>
          <p:nvPr/>
        </p:nvSpPr>
        <p:spPr>
          <a:xfrm>
            <a:off x="2411760" y="52051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46" name="Rectangle 45"/>
          <p:cNvSpPr/>
          <p:nvPr/>
        </p:nvSpPr>
        <p:spPr>
          <a:xfrm>
            <a:off x="3414936" y="52051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47" name="Rectangle 46"/>
          <p:cNvSpPr/>
          <p:nvPr/>
        </p:nvSpPr>
        <p:spPr>
          <a:xfrm>
            <a:off x="4444752" y="5205199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Resume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03648" y="6093296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51" name="Rectangle 50"/>
          <p:cNvSpPr/>
          <p:nvPr/>
        </p:nvSpPr>
        <p:spPr>
          <a:xfrm>
            <a:off x="2411760" y="6093296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52" name="Rectangle 51"/>
          <p:cNvSpPr/>
          <p:nvPr/>
        </p:nvSpPr>
        <p:spPr>
          <a:xfrm>
            <a:off x="3414936" y="6093296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53" name="Rectangle 52"/>
          <p:cNvSpPr/>
          <p:nvPr/>
        </p:nvSpPr>
        <p:spPr>
          <a:xfrm>
            <a:off x="4444752" y="6093296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57800" y="764704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55" name="Rectangle 54"/>
          <p:cNvSpPr/>
          <p:nvPr/>
        </p:nvSpPr>
        <p:spPr>
          <a:xfrm>
            <a:off x="5457800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56" name="Rectangle 55"/>
          <p:cNvSpPr/>
          <p:nvPr/>
        </p:nvSpPr>
        <p:spPr>
          <a:xfrm>
            <a:off x="5457800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58" name="Rectangle 57"/>
          <p:cNvSpPr/>
          <p:nvPr/>
        </p:nvSpPr>
        <p:spPr>
          <a:xfrm>
            <a:off x="5457800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59" name="Rectangle 58"/>
          <p:cNvSpPr/>
          <p:nvPr/>
        </p:nvSpPr>
        <p:spPr>
          <a:xfrm>
            <a:off x="5457800" y="52051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60" name="Rectangle 59"/>
          <p:cNvSpPr/>
          <p:nvPr/>
        </p:nvSpPr>
        <p:spPr>
          <a:xfrm>
            <a:off x="5457800" y="6093296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58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0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179512" y="3789040"/>
            <a:ext cx="8784976" cy="21602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" name="Rectangle 116"/>
          <p:cNvSpPr/>
          <p:nvPr/>
        </p:nvSpPr>
        <p:spPr>
          <a:xfrm>
            <a:off x="179512" y="620688"/>
            <a:ext cx="8784976" cy="30243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275026" y="908720"/>
            <a:ext cx="861745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258549" y="102224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Idle</a:t>
            </a:r>
            <a:endParaRPr lang="en-SG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907110" y="101673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14" name="Rectangle 13"/>
          <p:cNvSpPr/>
          <p:nvPr/>
        </p:nvSpPr>
        <p:spPr>
          <a:xfrm>
            <a:off x="2906746" y="1016732"/>
            <a:ext cx="83288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15" name="Rectangle 14"/>
          <p:cNvSpPr/>
          <p:nvPr/>
        </p:nvSpPr>
        <p:spPr>
          <a:xfrm>
            <a:off x="1906564" y="1016732"/>
            <a:ext cx="83288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29" name="Rectangle 28"/>
          <p:cNvSpPr/>
          <p:nvPr/>
        </p:nvSpPr>
        <p:spPr>
          <a:xfrm>
            <a:off x="906382" y="101673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3906928" y="101673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Shuffle</a:t>
            </a:r>
            <a:endParaRPr lang="en-SG" sz="1400" dirty="0"/>
          </a:p>
        </p:txBody>
      </p:sp>
      <p:sp>
        <p:nvSpPr>
          <p:cNvPr id="30" name="Rectangle 29"/>
          <p:cNvSpPr/>
          <p:nvPr/>
        </p:nvSpPr>
        <p:spPr>
          <a:xfrm>
            <a:off x="5907292" y="1016732"/>
            <a:ext cx="832880" cy="2880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Track</a:t>
            </a:r>
            <a:endParaRPr lang="en-SG" sz="1400" dirty="0"/>
          </a:p>
        </p:txBody>
      </p:sp>
      <p:sp>
        <p:nvSpPr>
          <p:cNvPr id="31" name="Rectangle 30"/>
          <p:cNvSpPr/>
          <p:nvPr/>
        </p:nvSpPr>
        <p:spPr>
          <a:xfrm>
            <a:off x="6907472" y="101673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Volume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75026" y="1628800"/>
            <a:ext cx="861745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258549" y="1742329"/>
            <a:ext cx="645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Playing</a:t>
            </a:r>
            <a:endParaRPr lang="en-SG" sz="12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4907110" y="173681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40" name="Rectangle 39"/>
          <p:cNvSpPr/>
          <p:nvPr/>
        </p:nvSpPr>
        <p:spPr>
          <a:xfrm>
            <a:off x="2906746" y="173681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41" name="Rectangle 40"/>
          <p:cNvSpPr/>
          <p:nvPr/>
        </p:nvSpPr>
        <p:spPr>
          <a:xfrm>
            <a:off x="1906564" y="173681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42" name="Rectangle 41"/>
          <p:cNvSpPr/>
          <p:nvPr/>
        </p:nvSpPr>
        <p:spPr>
          <a:xfrm>
            <a:off x="906382" y="173681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smtClean="0"/>
              <a:t>Play</a:t>
            </a:r>
            <a:endParaRPr lang="en-SG" sz="1400" dirty="0"/>
          </a:p>
        </p:txBody>
      </p:sp>
      <p:sp>
        <p:nvSpPr>
          <p:cNvPr id="43" name="Rectangle 42"/>
          <p:cNvSpPr/>
          <p:nvPr/>
        </p:nvSpPr>
        <p:spPr>
          <a:xfrm>
            <a:off x="3906928" y="173681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Shuffle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07292" y="1736812"/>
            <a:ext cx="832880" cy="2880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Track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907472" y="173681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Volume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63273" y="2348880"/>
            <a:ext cx="861745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/>
          <p:cNvSpPr txBox="1"/>
          <p:nvPr/>
        </p:nvSpPr>
        <p:spPr>
          <a:xfrm>
            <a:off x="258549" y="2462409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Paused</a:t>
            </a:r>
            <a:endParaRPr lang="en-SG" sz="1200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4907110" y="245689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50" name="Rectangle 49"/>
          <p:cNvSpPr/>
          <p:nvPr/>
        </p:nvSpPr>
        <p:spPr>
          <a:xfrm>
            <a:off x="2906746" y="245689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51" name="Rectangle 50"/>
          <p:cNvSpPr/>
          <p:nvPr/>
        </p:nvSpPr>
        <p:spPr>
          <a:xfrm>
            <a:off x="1906564" y="245689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52" name="Rectangle 51"/>
          <p:cNvSpPr/>
          <p:nvPr/>
        </p:nvSpPr>
        <p:spPr>
          <a:xfrm>
            <a:off x="906382" y="245689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smtClean="0"/>
              <a:t>Play</a:t>
            </a:r>
            <a:endParaRPr lang="en-SG" sz="1400" dirty="0"/>
          </a:p>
        </p:txBody>
      </p:sp>
      <p:sp>
        <p:nvSpPr>
          <p:cNvPr id="53" name="Rectangle 52"/>
          <p:cNvSpPr/>
          <p:nvPr/>
        </p:nvSpPr>
        <p:spPr>
          <a:xfrm>
            <a:off x="3906928" y="245689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Shuffle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907292" y="2456892"/>
            <a:ext cx="832880" cy="2880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Track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907472" y="245689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Volume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1520" y="3068960"/>
            <a:ext cx="8617454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TextBox 57"/>
          <p:cNvSpPr txBox="1"/>
          <p:nvPr/>
        </p:nvSpPr>
        <p:spPr>
          <a:xfrm>
            <a:off x="258549" y="3182489"/>
            <a:ext cx="5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Error</a:t>
            </a:r>
            <a:endParaRPr lang="en-SG" sz="1200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4907110" y="317697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60" name="Rectangle 59"/>
          <p:cNvSpPr/>
          <p:nvPr/>
        </p:nvSpPr>
        <p:spPr>
          <a:xfrm>
            <a:off x="2906746" y="317697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61" name="Rectangle 60"/>
          <p:cNvSpPr/>
          <p:nvPr/>
        </p:nvSpPr>
        <p:spPr>
          <a:xfrm>
            <a:off x="1906564" y="3176972"/>
            <a:ext cx="83288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62" name="Rectangle 61"/>
          <p:cNvSpPr/>
          <p:nvPr/>
        </p:nvSpPr>
        <p:spPr>
          <a:xfrm>
            <a:off x="906382" y="317697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smtClean="0"/>
              <a:t>Play</a:t>
            </a:r>
            <a:endParaRPr lang="en-SG" sz="1400" dirty="0"/>
          </a:p>
        </p:txBody>
      </p:sp>
      <p:sp>
        <p:nvSpPr>
          <p:cNvPr id="63" name="Rectangle 62"/>
          <p:cNvSpPr/>
          <p:nvPr/>
        </p:nvSpPr>
        <p:spPr>
          <a:xfrm>
            <a:off x="3906928" y="317697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Shuffle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907292" y="3176972"/>
            <a:ext cx="832880" cy="2880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Track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907472" y="317697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Volume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570166"/>
            <a:ext cx="2609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 smtClean="0"/>
              <a:t>PlayerControl</a:t>
            </a:r>
            <a:r>
              <a:rPr lang="en-SG" sz="1600" dirty="0" smtClean="0"/>
              <a:t> is </a:t>
            </a:r>
            <a:r>
              <a:rPr lang="en-SG" sz="1600" dirty="0" err="1" smtClean="0"/>
              <a:t>PlayerOwner</a:t>
            </a:r>
            <a:endParaRPr lang="en-SG" sz="1600" dirty="0"/>
          </a:p>
        </p:txBody>
      </p:sp>
      <p:sp>
        <p:nvSpPr>
          <p:cNvPr id="66" name="Rectangle 65"/>
          <p:cNvSpPr/>
          <p:nvPr/>
        </p:nvSpPr>
        <p:spPr>
          <a:xfrm>
            <a:off x="251520" y="4055586"/>
            <a:ext cx="861745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TextBox 66"/>
          <p:cNvSpPr txBox="1"/>
          <p:nvPr/>
        </p:nvSpPr>
        <p:spPr>
          <a:xfrm>
            <a:off x="258549" y="4169115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Idle</a:t>
            </a:r>
            <a:endParaRPr lang="en-SG" sz="1200" dirty="0" smtClean="0"/>
          </a:p>
        </p:txBody>
      </p:sp>
      <p:sp>
        <p:nvSpPr>
          <p:cNvPr id="68" name="Rectangle 67"/>
          <p:cNvSpPr/>
          <p:nvPr/>
        </p:nvSpPr>
        <p:spPr>
          <a:xfrm>
            <a:off x="4907110" y="4163598"/>
            <a:ext cx="8328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69" name="Rectangle 68"/>
          <p:cNvSpPr/>
          <p:nvPr/>
        </p:nvSpPr>
        <p:spPr>
          <a:xfrm>
            <a:off x="2906746" y="4163598"/>
            <a:ext cx="83288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70" name="Rectangle 69"/>
          <p:cNvSpPr/>
          <p:nvPr/>
        </p:nvSpPr>
        <p:spPr>
          <a:xfrm>
            <a:off x="1906564" y="4163598"/>
            <a:ext cx="83288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71" name="Rectangle 70"/>
          <p:cNvSpPr/>
          <p:nvPr/>
        </p:nvSpPr>
        <p:spPr>
          <a:xfrm>
            <a:off x="906382" y="4163598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smtClean="0"/>
              <a:t>Play</a:t>
            </a:r>
            <a:endParaRPr lang="en-SG" sz="1400" dirty="0"/>
          </a:p>
        </p:txBody>
      </p:sp>
      <p:sp>
        <p:nvSpPr>
          <p:cNvPr id="72" name="Rectangle 71"/>
          <p:cNvSpPr/>
          <p:nvPr/>
        </p:nvSpPr>
        <p:spPr>
          <a:xfrm>
            <a:off x="3906928" y="4163598"/>
            <a:ext cx="8328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Shuffle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907292" y="4163598"/>
            <a:ext cx="832880" cy="2880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Track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907472" y="4163598"/>
            <a:ext cx="8328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Volume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51520" y="4725144"/>
            <a:ext cx="861745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/>
          <p:cNvSpPr txBox="1"/>
          <p:nvPr/>
        </p:nvSpPr>
        <p:spPr>
          <a:xfrm>
            <a:off x="258549" y="4838673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Paused</a:t>
            </a:r>
            <a:endParaRPr lang="en-SG" sz="1200" dirty="0" smtClean="0"/>
          </a:p>
        </p:txBody>
      </p:sp>
      <p:sp>
        <p:nvSpPr>
          <p:cNvPr id="86" name="Rectangle 85"/>
          <p:cNvSpPr/>
          <p:nvPr/>
        </p:nvSpPr>
        <p:spPr>
          <a:xfrm>
            <a:off x="4907110" y="4833156"/>
            <a:ext cx="8328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87" name="Rectangle 86"/>
          <p:cNvSpPr/>
          <p:nvPr/>
        </p:nvSpPr>
        <p:spPr>
          <a:xfrm>
            <a:off x="2906746" y="4833156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88" name="Rectangle 87"/>
          <p:cNvSpPr/>
          <p:nvPr/>
        </p:nvSpPr>
        <p:spPr>
          <a:xfrm>
            <a:off x="1906564" y="4833156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89" name="Rectangle 88"/>
          <p:cNvSpPr/>
          <p:nvPr/>
        </p:nvSpPr>
        <p:spPr>
          <a:xfrm>
            <a:off x="906382" y="4833156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smtClean="0"/>
              <a:t>Play</a:t>
            </a:r>
            <a:endParaRPr lang="en-SG" sz="1400" dirty="0"/>
          </a:p>
        </p:txBody>
      </p:sp>
      <p:sp>
        <p:nvSpPr>
          <p:cNvPr id="90" name="Rectangle 89"/>
          <p:cNvSpPr/>
          <p:nvPr/>
        </p:nvSpPr>
        <p:spPr>
          <a:xfrm>
            <a:off x="3906928" y="4833156"/>
            <a:ext cx="8328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Shuffle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907292" y="4833156"/>
            <a:ext cx="832880" cy="2880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Track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907472" y="4833156"/>
            <a:ext cx="8328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Volume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51520" y="3717032"/>
            <a:ext cx="294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 smtClean="0"/>
              <a:t>PlayerControl</a:t>
            </a:r>
            <a:r>
              <a:rPr lang="en-SG" sz="1600" dirty="0" smtClean="0"/>
              <a:t> is not </a:t>
            </a:r>
            <a:r>
              <a:rPr lang="en-SG" sz="1600" dirty="0" err="1" smtClean="0"/>
              <a:t>PlayerOwner</a:t>
            </a:r>
            <a:endParaRPr lang="en-SG" sz="1600" dirty="0"/>
          </a:p>
        </p:txBody>
      </p:sp>
      <p:sp>
        <p:nvSpPr>
          <p:cNvPr id="97" name="Rectangle 96"/>
          <p:cNvSpPr/>
          <p:nvPr/>
        </p:nvSpPr>
        <p:spPr>
          <a:xfrm>
            <a:off x="7915584" y="1018064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Mute</a:t>
            </a:r>
            <a:endParaRPr lang="en-SG" sz="1400" dirty="0"/>
          </a:p>
        </p:txBody>
      </p:sp>
      <p:sp>
        <p:nvSpPr>
          <p:cNvPr id="99" name="Rectangle 98"/>
          <p:cNvSpPr/>
          <p:nvPr/>
        </p:nvSpPr>
        <p:spPr>
          <a:xfrm>
            <a:off x="7915584" y="1738144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Mute</a:t>
            </a:r>
            <a:endParaRPr lang="en-SG" sz="1400" dirty="0"/>
          </a:p>
        </p:txBody>
      </p:sp>
      <p:sp>
        <p:nvSpPr>
          <p:cNvPr id="101" name="Rectangle 100"/>
          <p:cNvSpPr/>
          <p:nvPr/>
        </p:nvSpPr>
        <p:spPr>
          <a:xfrm>
            <a:off x="7915584" y="2458224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Mute</a:t>
            </a:r>
            <a:endParaRPr lang="en-SG" sz="1400" dirty="0"/>
          </a:p>
        </p:txBody>
      </p:sp>
      <p:sp>
        <p:nvSpPr>
          <p:cNvPr id="103" name="Rectangle 102"/>
          <p:cNvSpPr/>
          <p:nvPr/>
        </p:nvSpPr>
        <p:spPr>
          <a:xfrm>
            <a:off x="7915584" y="3178304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Mute</a:t>
            </a:r>
            <a:endParaRPr lang="en-SG" sz="1400" dirty="0"/>
          </a:p>
        </p:txBody>
      </p:sp>
      <p:sp>
        <p:nvSpPr>
          <p:cNvPr id="105" name="Rectangle 104"/>
          <p:cNvSpPr/>
          <p:nvPr/>
        </p:nvSpPr>
        <p:spPr>
          <a:xfrm>
            <a:off x="7915584" y="4164930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Mute</a:t>
            </a:r>
            <a:endParaRPr lang="en-SG" sz="1400" dirty="0"/>
          </a:p>
        </p:txBody>
      </p:sp>
      <p:sp>
        <p:nvSpPr>
          <p:cNvPr id="107" name="Rectangle 106"/>
          <p:cNvSpPr/>
          <p:nvPr/>
        </p:nvSpPr>
        <p:spPr>
          <a:xfrm>
            <a:off x="7915584" y="4834488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Mute</a:t>
            </a:r>
            <a:endParaRPr lang="en-SG" sz="1400" dirty="0"/>
          </a:p>
        </p:txBody>
      </p:sp>
      <p:sp>
        <p:nvSpPr>
          <p:cNvPr id="109" name="Rectangle 108"/>
          <p:cNvSpPr/>
          <p:nvPr/>
        </p:nvSpPr>
        <p:spPr>
          <a:xfrm>
            <a:off x="1187624" y="6040238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Enabled</a:t>
            </a:r>
            <a:endParaRPr lang="en-SG" sz="1400" dirty="0"/>
          </a:p>
        </p:txBody>
      </p:sp>
      <p:sp>
        <p:nvSpPr>
          <p:cNvPr id="110" name="Rectangle 109"/>
          <p:cNvSpPr/>
          <p:nvPr/>
        </p:nvSpPr>
        <p:spPr>
          <a:xfrm>
            <a:off x="263273" y="6058675"/>
            <a:ext cx="83288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Disabled</a:t>
            </a:r>
            <a:endParaRPr lang="en-SG" sz="1400" dirty="0"/>
          </a:p>
        </p:txBody>
      </p:sp>
      <p:sp>
        <p:nvSpPr>
          <p:cNvPr id="111" name="Rectangle 110"/>
          <p:cNvSpPr/>
          <p:nvPr/>
        </p:nvSpPr>
        <p:spPr>
          <a:xfrm>
            <a:off x="251520" y="6442411"/>
            <a:ext cx="832880" cy="2880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Display</a:t>
            </a:r>
            <a:endParaRPr lang="en-SG" sz="1400" dirty="0"/>
          </a:p>
        </p:txBody>
      </p:sp>
      <p:sp>
        <p:nvSpPr>
          <p:cNvPr id="112" name="Rectangle 111"/>
          <p:cNvSpPr/>
          <p:nvPr/>
        </p:nvSpPr>
        <p:spPr>
          <a:xfrm>
            <a:off x="1187624" y="6453336"/>
            <a:ext cx="8328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Local</a:t>
            </a:r>
            <a:endParaRPr lang="en-SG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195736" y="6289575"/>
            <a:ext cx="667323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sz="1400" dirty="0" smtClean="0"/>
              <a:t>In Local mode, </a:t>
            </a:r>
            <a:r>
              <a:rPr lang="en-SG" sz="1400" dirty="0"/>
              <a:t>c</a:t>
            </a:r>
            <a:r>
              <a:rPr lang="en-SG" sz="1400" dirty="0" smtClean="0"/>
              <a:t>ommands are stored in the </a:t>
            </a:r>
            <a:r>
              <a:rPr lang="en-SG" sz="1400" dirty="0" err="1" smtClean="0"/>
              <a:t>PlayerControl</a:t>
            </a:r>
            <a:r>
              <a:rPr lang="en-SG" sz="1400" dirty="0" smtClean="0"/>
              <a:t> and only sent to the Player once Play, Pause or Next are clicked on.</a:t>
            </a:r>
            <a:endParaRPr lang="en-SG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51520" y="188640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err="1" smtClean="0"/>
              <a:t>PlayerControl</a:t>
            </a:r>
            <a:r>
              <a:rPr lang="en-SG" b="1" dirty="0" smtClean="0"/>
              <a:t> Buttons</a:t>
            </a:r>
            <a:endParaRPr lang="en-SG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153" y="116632"/>
            <a:ext cx="5698650" cy="36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251520" y="5373216"/>
            <a:ext cx="8617454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TextBox 75"/>
          <p:cNvSpPr txBox="1"/>
          <p:nvPr/>
        </p:nvSpPr>
        <p:spPr>
          <a:xfrm>
            <a:off x="258549" y="5486745"/>
            <a:ext cx="5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Error</a:t>
            </a:r>
            <a:endParaRPr lang="en-SG" sz="1200" dirty="0" smtClean="0"/>
          </a:p>
        </p:txBody>
      </p:sp>
      <p:sp>
        <p:nvSpPr>
          <p:cNvPr id="77" name="Rectangle 76"/>
          <p:cNvSpPr/>
          <p:nvPr/>
        </p:nvSpPr>
        <p:spPr>
          <a:xfrm>
            <a:off x="4907110" y="5481228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78" name="Rectangle 77"/>
          <p:cNvSpPr/>
          <p:nvPr/>
        </p:nvSpPr>
        <p:spPr>
          <a:xfrm>
            <a:off x="2906746" y="5481228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79" name="Rectangle 78"/>
          <p:cNvSpPr/>
          <p:nvPr/>
        </p:nvSpPr>
        <p:spPr>
          <a:xfrm>
            <a:off x="1906564" y="5481228"/>
            <a:ext cx="83288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80" name="Rectangle 79"/>
          <p:cNvSpPr/>
          <p:nvPr/>
        </p:nvSpPr>
        <p:spPr>
          <a:xfrm>
            <a:off x="906382" y="5481228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smtClean="0"/>
              <a:t>Play</a:t>
            </a:r>
            <a:endParaRPr lang="en-SG" sz="1400" dirty="0"/>
          </a:p>
        </p:txBody>
      </p:sp>
      <p:sp>
        <p:nvSpPr>
          <p:cNvPr id="81" name="Rectangle 80"/>
          <p:cNvSpPr/>
          <p:nvPr/>
        </p:nvSpPr>
        <p:spPr>
          <a:xfrm>
            <a:off x="3906928" y="5481228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Shuffle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907292" y="5481228"/>
            <a:ext cx="832880" cy="2880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Track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907472" y="5481228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Volume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915584" y="5482560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Mute</a:t>
            </a:r>
            <a:endParaRPr lang="en-SG" sz="1400" dirty="0"/>
          </a:p>
        </p:txBody>
      </p:sp>
      <p:cxnSp>
        <p:nvCxnSpPr>
          <p:cNvPr id="4" name="Elbow Connector 3"/>
          <p:cNvCxnSpPr>
            <a:stCxn id="38" idx="1"/>
            <a:endCxn id="85" idx="1"/>
          </p:cNvCxnSpPr>
          <p:nvPr/>
        </p:nvCxnSpPr>
        <p:spPr>
          <a:xfrm rot="10800000" flipV="1">
            <a:off x="258549" y="1880829"/>
            <a:ext cx="12700" cy="3096344"/>
          </a:xfrm>
          <a:prstGeom prst="bentConnector3">
            <a:avLst>
              <a:gd name="adj1" fmla="val 180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88640"/>
            <a:ext cx="3672408" cy="63208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Window X</a:t>
            </a:r>
            <a:endParaRPr lang="en-SG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12676"/>
            <a:ext cx="3312368" cy="58591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err="1" smtClean="0"/>
              <a:t>PlayerControl</a:t>
            </a:r>
            <a:endParaRPr lang="en-SG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699140"/>
            <a:ext cx="1944216" cy="604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Player</a:t>
            </a:r>
            <a:endParaRPr lang="en-SG" sz="1200" dirty="0" smtClean="0"/>
          </a:p>
          <a:p>
            <a:r>
              <a:rPr lang="en-SG" sz="1050" dirty="0" err="1" smtClean="0"/>
              <a:t>OwnerPlayerControl</a:t>
            </a:r>
            <a:endParaRPr lang="en-SG" sz="1050" dirty="0" smtClean="0"/>
          </a:p>
          <a:p>
            <a:r>
              <a:rPr lang="en-SG" sz="1050" dirty="0" smtClean="0"/>
              <a:t>Track</a:t>
            </a:r>
          </a:p>
          <a:p>
            <a:r>
              <a:rPr lang="en-SG" sz="1050" dirty="0" err="1" smtClean="0"/>
              <a:t>NaturalDuration</a:t>
            </a:r>
            <a:endParaRPr lang="en-SG" sz="1050" dirty="0"/>
          </a:p>
          <a:p>
            <a:r>
              <a:rPr lang="en-SG" sz="1050" dirty="0" smtClean="0"/>
              <a:t>Position</a:t>
            </a:r>
          </a:p>
          <a:p>
            <a:r>
              <a:rPr lang="en-SG" sz="1050" dirty="0" smtClean="0"/>
              <a:t>Volume</a:t>
            </a:r>
            <a:endParaRPr lang="en-US" sz="1050" dirty="0" smtClean="0"/>
          </a:p>
          <a:p>
            <a:r>
              <a:rPr lang="en-US" sz="1050" dirty="0" err="1"/>
              <a:t>IsMuted</a:t>
            </a:r>
            <a:endParaRPr lang="en-US" sz="1050" dirty="0" smtClean="0"/>
          </a:p>
          <a:p>
            <a:r>
              <a:rPr lang="en-US" sz="1050" dirty="0" err="1" smtClean="0"/>
              <a:t>PlayerState</a:t>
            </a:r>
            <a:endParaRPr lang="en-US" sz="1050" dirty="0" smtClean="0"/>
          </a:p>
          <a:p>
            <a:r>
              <a:rPr lang="en-SG" sz="1050" dirty="0" err="1" smtClean="0"/>
              <a:t>CanSkipTrack</a:t>
            </a:r>
            <a:endParaRPr lang="en-SG" sz="1050" dirty="0" smtClean="0"/>
          </a:p>
          <a:p>
            <a:r>
              <a:rPr lang="en-SG" sz="1050" dirty="0" err="1" smtClean="0"/>
              <a:t>IsShuffle</a:t>
            </a:r>
            <a:endParaRPr lang="en-SG" sz="1050" dirty="0" smtClean="0"/>
          </a:p>
          <a:p>
            <a:r>
              <a:rPr lang="en-SG" sz="1050" dirty="0" err="1" smtClean="0"/>
              <a:t>Playinglist</a:t>
            </a:r>
            <a:endParaRPr lang="en-SG" sz="1050" dirty="0" smtClean="0"/>
          </a:p>
          <a:p>
            <a:r>
              <a:rPr lang="en-SG" sz="1050" dirty="0" err="1" smtClean="0"/>
              <a:t>ErrorMessage</a:t>
            </a:r>
            <a:endParaRPr lang="en-SG" sz="1050" dirty="0" smtClean="0"/>
          </a:p>
          <a:p>
            <a:r>
              <a:rPr lang="en-SG" sz="1050" dirty="0" err="1" smtClean="0"/>
              <a:t>IsTracePosition</a:t>
            </a:r>
            <a:endParaRPr lang="en-SG" sz="1050" dirty="0" smtClean="0"/>
          </a:p>
          <a:p>
            <a:endParaRPr lang="en-US" sz="1050" b="1" dirty="0" smtClean="0"/>
          </a:p>
          <a:p>
            <a:r>
              <a:rPr lang="en-US" sz="1050" b="1" dirty="0" smtClean="0"/>
              <a:t>Events:</a:t>
            </a:r>
          </a:p>
          <a:p>
            <a:r>
              <a:rPr lang="en-SG" sz="1050" dirty="0" smtClean="0"/>
              <a:t>Traced</a:t>
            </a:r>
          </a:p>
          <a:p>
            <a:r>
              <a:rPr lang="en-SG" sz="1050" dirty="0" err="1" smtClean="0"/>
              <a:t>StateChanged</a:t>
            </a:r>
            <a:endParaRPr lang="en-SG" sz="1050" dirty="0" smtClean="0"/>
          </a:p>
          <a:p>
            <a:r>
              <a:rPr lang="en-SG" sz="1050" dirty="0" err="1" smtClean="0"/>
              <a:t>TrackChanged</a:t>
            </a:r>
            <a:endParaRPr lang="en-SG" sz="1050" dirty="0" smtClean="0"/>
          </a:p>
          <a:p>
            <a:r>
              <a:rPr lang="en-SG" sz="1050" dirty="0" err="1" smtClean="0"/>
              <a:t>PositionChanged</a:t>
            </a:r>
            <a:endParaRPr lang="en-SG" sz="1050" dirty="0" smtClean="0"/>
          </a:p>
          <a:p>
            <a:r>
              <a:rPr lang="en-SG" sz="1050" dirty="0" err="1" smtClean="0"/>
              <a:t>VolumeChanged</a:t>
            </a:r>
            <a:endParaRPr lang="en-SG" sz="1050" dirty="0" smtClean="0"/>
          </a:p>
          <a:p>
            <a:r>
              <a:rPr lang="en-SG" sz="1050" dirty="0" err="1"/>
              <a:t>MutedChanged</a:t>
            </a:r>
            <a:endParaRPr lang="en-SG" sz="1050" dirty="0" smtClean="0"/>
          </a:p>
          <a:p>
            <a:r>
              <a:rPr lang="en-SG" sz="1050" dirty="0" err="1" smtClean="0"/>
              <a:t>CanSkipTrackChanged</a:t>
            </a:r>
            <a:endParaRPr lang="en-SG" sz="1050" dirty="0" smtClean="0"/>
          </a:p>
          <a:p>
            <a:r>
              <a:rPr lang="en-SG" sz="1050" dirty="0" err="1" smtClean="0"/>
              <a:t>ShuffleChanged</a:t>
            </a:r>
            <a:endParaRPr lang="en-SG" sz="1050" dirty="0" smtClean="0"/>
          </a:p>
          <a:p>
            <a:r>
              <a:rPr lang="en-SG" sz="1050" dirty="0" err="1" smtClean="0"/>
              <a:t>OwnerChanged</a:t>
            </a:r>
            <a:endParaRPr lang="en-SG" sz="1050" dirty="0" smtClean="0"/>
          </a:p>
          <a:p>
            <a:r>
              <a:rPr lang="en-SG" sz="1050" dirty="0" err="1" smtClean="0"/>
              <a:t>ErrorMessageChanged</a:t>
            </a:r>
            <a:endParaRPr lang="en-SG" sz="1050" dirty="0" smtClean="0"/>
          </a:p>
          <a:p>
            <a:endParaRPr lang="en-SG" sz="1050" dirty="0" smtClean="0"/>
          </a:p>
          <a:p>
            <a:r>
              <a:rPr lang="en-SG" sz="1050" b="1" dirty="0" smtClean="0"/>
              <a:t>Methods:</a:t>
            </a:r>
            <a:endParaRPr lang="en-SG" sz="1050" b="1" dirty="0"/>
          </a:p>
          <a:p>
            <a:r>
              <a:rPr lang="en-SG" sz="1050" dirty="0" smtClean="0"/>
              <a:t>Play(</a:t>
            </a:r>
            <a:r>
              <a:rPr lang="en-SG" sz="1050" dirty="0" err="1" smtClean="0"/>
              <a:t>playerControl</a:t>
            </a:r>
            <a:r>
              <a:rPr lang="en-SG" sz="1050" dirty="0"/>
              <a:t>, </a:t>
            </a:r>
            <a:r>
              <a:rPr lang="en-SG" sz="1050" dirty="0" smtClean="0"/>
              <a:t>track)</a:t>
            </a:r>
          </a:p>
          <a:p>
            <a:r>
              <a:rPr lang="en-SG" sz="1050" dirty="0" err="1"/>
              <a:t>PlayNextTrack</a:t>
            </a:r>
            <a:r>
              <a:rPr lang="en-SG" sz="1050" dirty="0"/>
              <a:t>()</a:t>
            </a:r>
            <a:endParaRPr lang="en-SG" sz="1050" dirty="0" smtClean="0"/>
          </a:p>
          <a:p>
            <a:r>
              <a:rPr lang="en-SG" sz="1050" dirty="0"/>
              <a:t>Resume()</a:t>
            </a:r>
          </a:p>
          <a:p>
            <a:r>
              <a:rPr lang="en-SG" sz="1050" dirty="0" smtClean="0"/>
              <a:t>Pause()</a:t>
            </a:r>
          </a:p>
          <a:p>
            <a:r>
              <a:rPr lang="en-SG" sz="1050" dirty="0" smtClean="0"/>
              <a:t>Stop()</a:t>
            </a:r>
          </a:p>
          <a:p>
            <a:r>
              <a:rPr lang="en-SG" sz="1050" dirty="0" err="1" smtClean="0"/>
              <a:t>StopTrackIfPlaying</a:t>
            </a:r>
            <a:r>
              <a:rPr lang="en-SG" sz="1050" dirty="0" smtClean="0"/>
              <a:t>()</a:t>
            </a:r>
          </a:p>
          <a:p>
            <a:r>
              <a:rPr lang="en-SG" sz="1050" dirty="0" smtClean="0"/>
              <a:t>Release(</a:t>
            </a:r>
            <a:r>
              <a:rPr lang="en-SG" sz="1050" dirty="0" err="1"/>
              <a:t>playerControl</a:t>
            </a:r>
            <a:r>
              <a:rPr lang="en-SG" sz="1050" dirty="0" smtClean="0"/>
              <a:t>)</a:t>
            </a:r>
          </a:p>
          <a:p>
            <a:r>
              <a:rPr lang="en-SG" sz="1050" dirty="0" err="1"/>
              <a:t>SetPosition</a:t>
            </a:r>
            <a:endParaRPr lang="en-SG" sz="1050" dirty="0"/>
          </a:p>
          <a:p>
            <a:r>
              <a:rPr lang="en-SG" sz="1050" dirty="0" err="1" smtClean="0"/>
              <a:t>SetVolume</a:t>
            </a:r>
            <a:r>
              <a:rPr lang="en-SG" sz="1050" dirty="0" smtClean="0"/>
              <a:t>()</a:t>
            </a:r>
          </a:p>
          <a:p>
            <a:r>
              <a:rPr lang="en-SG" sz="1050" dirty="0" err="1" smtClean="0"/>
              <a:t>SetMute</a:t>
            </a:r>
            <a:r>
              <a:rPr lang="en-SG" sz="1050" dirty="0" smtClean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6336" y="692696"/>
            <a:ext cx="1296144" cy="604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err="1"/>
              <a:t>M</a:t>
            </a:r>
            <a:r>
              <a:rPr lang="en-SG" sz="1200" b="1" dirty="0" err="1" smtClean="0"/>
              <a:t>ediaPlayer</a:t>
            </a:r>
            <a:endParaRPr lang="en-SG" sz="1200" b="1" dirty="0" smtClean="0"/>
          </a:p>
          <a:p>
            <a:endParaRPr lang="en-US" sz="1050" dirty="0" smtClean="0"/>
          </a:p>
          <a:p>
            <a:r>
              <a:rPr lang="en-US" sz="1050" dirty="0"/>
              <a:t>Source</a:t>
            </a:r>
          </a:p>
          <a:p>
            <a:r>
              <a:rPr lang="en-US" sz="1050" dirty="0" err="1" smtClean="0"/>
              <a:t>NaturalDuration</a:t>
            </a:r>
            <a:endParaRPr lang="en-US" sz="1050" dirty="0" smtClean="0"/>
          </a:p>
          <a:p>
            <a:r>
              <a:rPr lang="en-US" sz="1050" dirty="0" smtClean="0"/>
              <a:t>Position</a:t>
            </a:r>
          </a:p>
          <a:p>
            <a:r>
              <a:rPr lang="en-US" sz="1050" dirty="0"/>
              <a:t>Volume </a:t>
            </a:r>
            <a:endParaRPr lang="en-US" sz="1050" dirty="0" smtClean="0"/>
          </a:p>
          <a:p>
            <a:r>
              <a:rPr lang="en-US" sz="1050" dirty="0" err="1" smtClean="0"/>
              <a:t>IsMuted</a:t>
            </a:r>
            <a:endParaRPr lang="en-US" sz="1050" dirty="0" smtClean="0"/>
          </a:p>
          <a:p>
            <a:endParaRPr lang="en-US" sz="1050" b="1" dirty="0" smtClean="0"/>
          </a:p>
          <a:p>
            <a:r>
              <a:rPr lang="en-US" sz="1050" b="1" dirty="0" smtClean="0"/>
              <a:t>Events:</a:t>
            </a:r>
          </a:p>
          <a:p>
            <a:r>
              <a:rPr lang="en-SG" sz="1050" dirty="0" err="1"/>
              <a:t>MediaOpened</a:t>
            </a:r>
            <a:endParaRPr lang="en-SG" sz="1050" dirty="0" smtClean="0"/>
          </a:p>
          <a:p>
            <a:r>
              <a:rPr lang="en-SG" sz="1050" dirty="0" err="1"/>
              <a:t>MediaFailed</a:t>
            </a:r>
            <a:endParaRPr lang="en-SG" sz="1050" dirty="0" smtClean="0"/>
          </a:p>
          <a:p>
            <a:r>
              <a:rPr lang="en-SG" sz="1050" dirty="0" err="1" smtClean="0"/>
              <a:t>MediaEnded</a:t>
            </a:r>
            <a:endParaRPr lang="en-SG" sz="1050" dirty="0" smtClean="0"/>
          </a:p>
          <a:p>
            <a:endParaRPr lang="en-SG" sz="1050" dirty="0"/>
          </a:p>
          <a:p>
            <a:endParaRPr lang="en-SG" sz="1050" dirty="0" smtClean="0"/>
          </a:p>
          <a:p>
            <a:endParaRPr lang="en-SG" sz="1050" dirty="0"/>
          </a:p>
          <a:p>
            <a:endParaRPr lang="en-SG" sz="1050" dirty="0" smtClean="0"/>
          </a:p>
          <a:p>
            <a:endParaRPr lang="en-SG" sz="1050" dirty="0"/>
          </a:p>
          <a:p>
            <a:endParaRPr lang="en-SG" sz="1050" dirty="0" smtClean="0"/>
          </a:p>
          <a:p>
            <a:endParaRPr lang="en-SG" sz="1050" dirty="0"/>
          </a:p>
          <a:p>
            <a:endParaRPr lang="en-SG" sz="1050" dirty="0" smtClean="0"/>
          </a:p>
          <a:p>
            <a:endParaRPr lang="en-SG" sz="1050" dirty="0"/>
          </a:p>
          <a:p>
            <a:endParaRPr lang="en-SG" sz="1050" dirty="0" smtClean="0"/>
          </a:p>
          <a:p>
            <a:endParaRPr lang="en-SG" sz="1050" dirty="0" smtClean="0"/>
          </a:p>
          <a:p>
            <a:endParaRPr lang="en-SG" sz="1050" dirty="0"/>
          </a:p>
          <a:p>
            <a:endParaRPr lang="en-SG" sz="1050" dirty="0" smtClean="0"/>
          </a:p>
          <a:p>
            <a:endParaRPr lang="en-SG" sz="1050" dirty="0"/>
          </a:p>
          <a:p>
            <a:endParaRPr lang="en-SG" sz="1050" dirty="0" smtClean="0"/>
          </a:p>
          <a:p>
            <a:r>
              <a:rPr lang="en-SG" sz="1050" dirty="0" smtClean="0"/>
              <a:t>Open()</a:t>
            </a:r>
          </a:p>
          <a:p>
            <a:r>
              <a:rPr lang="en-SG" sz="1050" dirty="0" smtClean="0"/>
              <a:t>Play()</a:t>
            </a:r>
          </a:p>
          <a:p>
            <a:endParaRPr lang="en-SG" sz="1050" dirty="0" smtClean="0"/>
          </a:p>
          <a:p>
            <a:r>
              <a:rPr lang="en-SG" sz="1050" dirty="0" smtClean="0"/>
              <a:t>Pause()</a:t>
            </a:r>
          </a:p>
          <a:p>
            <a:r>
              <a:rPr lang="en-SG" sz="1050" dirty="0" smtClean="0"/>
              <a:t>Stop()</a:t>
            </a:r>
          </a:p>
          <a:p>
            <a:endParaRPr lang="en-SG" sz="1050" dirty="0" smtClean="0"/>
          </a:p>
          <a:p>
            <a:r>
              <a:rPr lang="en-SG" sz="1050" dirty="0" smtClean="0"/>
              <a:t>Close()</a:t>
            </a:r>
          </a:p>
          <a:p>
            <a:endParaRPr lang="en-SG" sz="1050" dirty="0" smtClean="0"/>
          </a:p>
          <a:p>
            <a:endParaRPr lang="en-SG" sz="1050" b="1" dirty="0"/>
          </a:p>
        </p:txBody>
      </p:sp>
      <p:cxnSp>
        <p:nvCxnSpPr>
          <p:cNvPr id="13" name="Straight Arrow Connector 12"/>
          <p:cNvCxnSpPr>
            <a:stCxn id="2" idx="3"/>
          </p:cNvCxnSpPr>
          <p:nvPr/>
        </p:nvCxnSpPr>
        <p:spPr>
          <a:xfrm>
            <a:off x="7164288" y="836626"/>
            <a:ext cx="432048" cy="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316657" y="1347212"/>
            <a:ext cx="1351687" cy="1874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48164" y="1496918"/>
            <a:ext cx="1548172" cy="203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48164" y="1659680"/>
            <a:ext cx="1548172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84168" y="1815264"/>
            <a:ext cx="1584176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8172400" y="2636912"/>
            <a:ext cx="607637" cy="2695520"/>
          </a:xfrm>
          <a:custGeom>
            <a:avLst/>
            <a:gdLst>
              <a:gd name="connsiteX0" fmla="*/ 0 w 607637"/>
              <a:gd name="connsiteY0" fmla="*/ 647700 h 647700"/>
              <a:gd name="connsiteX1" fmla="*/ 556260 w 607637"/>
              <a:gd name="connsiteY1" fmla="*/ 487680 h 647700"/>
              <a:gd name="connsiteX2" fmla="*/ 560070 w 607637"/>
              <a:gd name="connsiteY2" fmla="*/ 99060 h 647700"/>
              <a:gd name="connsiteX3" fmla="*/ 354330 w 607637"/>
              <a:gd name="connsiteY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637" h="647700">
                <a:moveTo>
                  <a:pt x="0" y="647700"/>
                </a:moveTo>
                <a:cubicBezTo>
                  <a:pt x="231457" y="613410"/>
                  <a:pt x="462915" y="579120"/>
                  <a:pt x="556260" y="487680"/>
                </a:cubicBezTo>
                <a:cubicBezTo>
                  <a:pt x="649605" y="396240"/>
                  <a:pt x="593725" y="180340"/>
                  <a:pt x="560070" y="99060"/>
                </a:cubicBezTo>
                <a:cubicBezTo>
                  <a:pt x="526415" y="17780"/>
                  <a:pt x="440372" y="8890"/>
                  <a:pt x="354330" y="0"/>
                </a:cubicBez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Freeform 35"/>
          <p:cNvSpPr/>
          <p:nvPr/>
        </p:nvSpPr>
        <p:spPr>
          <a:xfrm>
            <a:off x="8172400" y="2348881"/>
            <a:ext cx="686391" cy="2814756"/>
          </a:xfrm>
          <a:custGeom>
            <a:avLst/>
            <a:gdLst>
              <a:gd name="connsiteX0" fmla="*/ 0 w 686391"/>
              <a:gd name="connsiteY0" fmla="*/ 821834 h 826491"/>
              <a:gd name="connsiteX1" fmla="*/ 624840 w 686391"/>
              <a:gd name="connsiteY1" fmla="*/ 718964 h 826491"/>
              <a:gd name="connsiteX2" fmla="*/ 643890 w 686391"/>
              <a:gd name="connsiteY2" fmla="*/ 97934 h 826491"/>
              <a:gd name="connsiteX3" fmla="*/ 453390 w 686391"/>
              <a:gd name="connsiteY3" fmla="*/ 10304 h 82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391" h="826491">
                <a:moveTo>
                  <a:pt x="0" y="821834"/>
                </a:moveTo>
                <a:cubicBezTo>
                  <a:pt x="258762" y="830724"/>
                  <a:pt x="517525" y="839614"/>
                  <a:pt x="624840" y="718964"/>
                </a:cubicBezTo>
                <a:cubicBezTo>
                  <a:pt x="732155" y="598314"/>
                  <a:pt x="672465" y="216044"/>
                  <a:pt x="643890" y="97934"/>
                </a:cubicBezTo>
                <a:cubicBezTo>
                  <a:pt x="615315" y="-20176"/>
                  <a:pt x="534352" y="-4936"/>
                  <a:pt x="453390" y="10304"/>
                </a:cubicBez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164288" y="228331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12061" y="120379"/>
            <a:ext cx="396044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sz="1050" dirty="0" smtClean="0"/>
              <a:t>Player</a:t>
            </a:r>
            <a:r>
              <a:rPr lang="en-SG" sz="1050" dirty="0"/>
              <a:t>. </a:t>
            </a:r>
            <a:r>
              <a:rPr lang="en-SG" sz="1050" dirty="0" err="1"/>
              <a:t>OwnerPlayerControl</a:t>
            </a:r>
            <a:r>
              <a:rPr lang="en-SG" sz="1050" dirty="0"/>
              <a:t> </a:t>
            </a:r>
            <a:r>
              <a:rPr lang="en-SG" sz="1050" dirty="0" smtClean="0"/>
              <a:t>points to </a:t>
            </a:r>
            <a:r>
              <a:rPr lang="en-SG" sz="1050" dirty="0" err="1" smtClean="0"/>
              <a:t>PlayerControl</a:t>
            </a:r>
            <a:r>
              <a:rPr lang="en-SG" sz="1050" dirty="0" smtClean="0"/>
              <a:t> which gave the last order. Player will ask that </a:t>
            </a:r>
            <a:r>
              <a:rPr lang="en-SG" sz="1050" dirty="0" err="1"/>
              <a:t>PlayerControl</a:t>
            </a:r>
            <a:r>
              <a:rPr lang="en-SG" sz="1050" dirty="0"/>
              <a:t> </a:t>
            </a:r>
            <a:r>
              <a:rPr lang="en-SG" sz="1050" dirty="0" smtClean="0"/>
              <a:t> for next Track.</a:t>
            </a:r>
            <a:endParaRPr lang="en-SG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6300192" y="709668"/>
            <a:ext cx="864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sz="1050" dirty="0" err="1" smtClean="0">
                <a:solidFill>
                  <a:prstClr val="black"/>
                </a:solidFill>
              </a:rPr>
              <a:t>mediaPlayer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616" y="420565"/>
            <a:ext cx="3672408" cy="63208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Window Y</a:t>
            </a:r>
          </a:p>
          <a:p>
            <a:endParaRPr lang="en-SG" sz="1200" dirty="0"/>
          </a:p>
          <a:p>
            <a:endParaRPr lang="en-SG" sz="1200" dirty="0"/>
          </a:p>
          <a:p>
            <a:endParaRPr lang="en-SG" sz="1200" dirty="0"/>
          </a:p>
          <a:p>
            <a:r>
              <a:rPr lang="en-SG" sz="1200" dirty="0" err="1" smtClean="0"/>
              <a:t>SelectedTrack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r>
              <a:rPr lang="en-SG" sz="1200" dirty="0" err="1" smtClean="0"/>
              <a:t>TracksGrid</a:t>
            </a:r>
            <a:r>
              <a:rPr lang="en-SG" sz="1200" dirty="0" smtClean="0"/>
              <a:t>_</a:t>
            </a:r>
          </a:p>
          <a:p>
            <a:r>
              <a:rPr lang="en-SG" sz="1200" dirty="0" err="1" smtClean="0"/>
              <a:t>MouseDoubleClick</a:t>
            </a:r>
            <a:endParaRPr lang="en-SG" sz="1200" dirty="0" smtClean="0"/>
          </a:p>
          <a:p>
            <a:r>
              <a:rPr lang="en-SG" sz="1200" dirty="0" err="1"/>
              <a:t>executeRemove</a:t>
            </a:r>
            <a:r>
              <a:rPr lang="en-SG" sz="1200" dirty="0" smtClean="0"/>
              <a:t>()</a:t>
            </a:r>
            <a:endParaRPr lang="en-SG" sz="1200" dirty="0" smtClean="0"/>
          </a:p>
          <a:p>
            <a:r>
              <a:rPr lang="en-SG" sz="1200" dirty="0" err="1" smtClean="0"/>
              <a:t>renameTrack</a:t>
            </a:r>
            <a:r>
              <a:rPr lang="en-SG" sz="1200" dirty="0"/>
              <a:t>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11760" y="744601"/>
            <a:ext cx="2160240" cy="58591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err="1" smtClean="0"/>
              <a:t>PlayerControl</a:t>
            </a:r>
            <a:endParaRPr lang="en-SG" sz="1200" b="1" dirty="0" smtClean="0"/>
          </a:p>
          <a:p>
            <a:r>
              <a:rPr lang="en-US" sz="1050" b="1" dirty="0"/>
              <a:t>Events</a:t>
            </a:r>
            <a:r>
              <a:rPr lang="en-US" sz="1050" b="1" dirty="0" smtClean="0"/>
              <a:t>:</a:t>
            </a:r>
            <a:r>
              <a:rPr lang="en-SG" sz="1050" dirty="0" smtClean="0"/>
              <a:t>                     </a:t>
            </a:r>
            <a:r>
              <a:rPr lang="en-SG" sz="1050" dirty="0" err="1" smtClean="0"/>
              <a:t>IsPlayerOwner</a:t>
            </a:r>
            <a:endParaRPr lang="en-SG" sz="1050" dirty="0" smtClean="0"/>
          </a:p>
          <a:p>
            <a:r>
              <a:rPr lang="en-SG" sz="1050" dirty="0" err="1" smtClean="0"/>
              <a:t>TrackChanged</a:t>
            </a:r>
            <a:endParaRPr lang="en-SG" sz="1050" dirty="0" smtClean="0"/>
          </a:p>
          <a:p>
            <a:endParaRPr lang="en-SG" sz="1050" dirty="0"/>
          </a:p>
          <a:p>
            <a:r>
              <a:rPr lang="en-SG" sz="1050" b="1" dirty="0" smtClean="0"/>
              <a:t>Methods:</a:t>
            </a:r>
          </a:p>
          <a:p>
            <a:r>
              <a:rPr lang="en-SG" sz="1050" dirty="0" smtClean="0"/>
              <a:t>Play(</a:t>
            </a:r>
            <a:r>
              <a:rPr lang="en-SG" sz="1050" dirty="0" err="1" smtClean="0"/>
              <a:t>allTracksPlayinglist</a:t>
            </a:r>
            <a:r>
              <a:rPr lang="en-SG" sz="1050" dirty="0" smtClean="0"/>
              <a:t>)</a:t>
            </a:r>
          </a:p>
          <a:p>
            <a:r>
              <a:rPr lang="en-SG" sz="1050" dirty="0"/>
              <a:t>Play(track</a:t>
            </a:r>
            <a:r>
              <a:rPr lang="en-SG" sz="1050" dirty="0" smtClean="0"/>
              <a:t>)</a:t>
            </a:r>
          </a:p>
          <a:p>
            <a:r>
              <a:rPr lang="en-SG" sz="1050" dirty="0" err="1" smtClean="0"/>
              <a:t>PlayNext</a:t>
            </a:r>
            <a:r>
              <a:rPr lang="en-SG" sz="1050" dirty="0" smtClean="0"/>
              <a:t>()</a:t>
            </a:r>
            <a:endParaRPr lang="en-SG" sz="1050" dirty="0"/>
          </a:p>
          <a:p>
            <a:r>
              <a:rPr lang="en-SG" sz="1050" dirty="0" err="1" smtClean="0"/>
              <a:t>StopTrackIfPlaying</a:t>
            </a:r>
            <a:r>
              <a:rPr lang="en-SG" sz="1050" dirty="0" smtClean="0"/>
              <a:t>(Track </a:t>
            </a:r>
            <a:r>
              <a:rPr lang="en-SG" sz="1050" dirty="0"/>
              <a:t>track</a:t>
            </a:r>
            <a:r>
              <a:rPr lang="en-SG" sz="1050" dirty="0" smtClean="0"/>
              <a:t>)</a:t>
            </a:r>
          </a:p>
          <a:p>
            <a:endParaRPr lang="en-SG" sz="1050" dirty="0"/>
          </a:p>
          <a:p>
            <a:endParaRPr lang="en-SG" sz="105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27984" y="1043136"/>
            <a:ext cx="8640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68144" y="1173838"/>
            <a:ext cx="180020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147512" y="243571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130736" y="258811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117098" y="2859380"/>
            <a:ext cx="399118" cy="512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72" idx="1"/>
          </p:cNvCxnSpPr>
          <p:nvPr/>
        </p:nvCxnSpPr>
        <p:spPr>
          <a:xfrm>
            <a:off x="6732240" y="5163636"/>
            <a:ext cx="890385" cy="84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157356" y="5248034"/>
            <a:ext cx="1465269" cy="84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868144" y="5379660"/>
            <a:ext cx="1800200" cy="102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652120" y="5811708"/>
            <a:ext cx="19926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414205" y="3579460"/>
            <a:ext cx="720080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tx1"/>
                </a:solidFill>
              </a:rPr>
              <a:t>Timer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2"/>
          </p:cNvCxnSpPr>
          <p:nvPr/>
        </p:nvCxnSpPr>
        <p:spPr>
          <a:xfrm flipH="1">
            <a:off x="6228184" y="3723476"/>
            <a:ext cx="1860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3"/>
          <p:cNvSpPr/>
          <p:nvPr/>
        </p:nvSpPr>
        <p:spPr>
          <a:xfrm>
            <a:off x="6192181" y="2643356"/>
            <a:ext cx="900100" cy="936104"/>
          </a:xfrm>
          <a:custGeom>
            <a:avLst/>
            <a:gdLst>
              <a:gd name="connsiteX0" fmla="*/ 687897 w 794619"/>
              <a:gd name="connsiteY0" fmla="*/ 0 h 742425"/>
              <a:gd name="connsiteX1" fmla="*/ 738231 w 794619"/>
              <a:gd name="connsiteY1" fmla="*/ 348143 h 742425"/>
              <a:gd name="connsiteX2" fmla="*/ 0 w 794619"/>
              <a:gd name="connsiteY2" fmla="*/ 742425 h 74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619" h="742425">
                <a:moveTo>
                  <a:pt x="687897" y="0"/>
                </a:moveTo>
                <a:cubicBezTo>
                  <a:pt x="770388" y="112203"/>
                  <a:pt x="852880" y="224406"/>
                  <a:pt x="738231" y="348143"/>
                </a:cubicBezTo>
                <a:cubicBezTo>
                  <a:pt x="623582" y="471880"/>
                  <a:pt x="311791" y="607152"/>
                  <a:pt x="0" y="742425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ectangle 64"/>
          <p:cNvSpPr/>
          <p:nvPr/>
        </p:nvSpPr>
        <p:spPr>
          <a:xfrm>
            <a:off x="6156176" y="1976700"/>
            <a:ext cx="1800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/>
              <a:t>Eventhandlers</a:t>
            </a:r>
            <a:r>
              <a:rPr lang="en-US" sz="1050" b="1" dirty="0"/>
              <a:t>:</a:t>
            </a:r>
          </a:p>
          <a:p>
            <a:r>
              <a:rPr lang="en-US" sz="1050" dirty="0" err="1" smtClean="0"/>
              <a:t>MediaOpened</a:t>
            </a:r>
            <a:endParaRPr lang="en-US" sz="1050" dirty="0"/>
          </a:p>
          <a:p>
            <a:r>
              <a:rPr lang="en-US" sz="1050" dirty="0" err="1" smtClean="0"/>
              <a:t>MediaFailed</a:t>
            </a:r>
            <a:endParaRPr lang="en-US" sz="1050" dirty="0"/>
          </a:p>
          <a:p>
            <a:r>
              <a:rPr lang="en-US" sz="1050" dirty="0" err="1" smtClean="0"/>
              <a:t>MediaEnded</a:t>
            </a:r>
            <a:endParaRPr lang="en-US" sz="1050" dirty="0"/>
          </a:p>
        </p:txBody>
      </p:sp>
      <p:sp>
        <p:nvSpPr>
          <p:cNvPr id="66" name="Left Brace 65"/>
          <p:cNvSpPr/>
          <p:nvPr/>
        </p:nvSpPr>
        <p:spPr>
          <a:xfrm rot="5400000" flipH="1">
            <a:off x="6524448" y="2363556"/>
            <a:ext cx="127552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Left Brace 71"/>
          <p:cNvSpPr/>
          <p:nvPr/>
        </p:nvSpPr>
        <p:spPr>
          <a:xfrm>
            <a:off x="7622625" y="5163636"/>
            <a:ext cx="45719" cy="1687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796136" y="566769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6372200" y="5811708"/>
            <a:ext cx="126259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588224" y="6127768"/>
            <a:ext cx="1063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204" y="3143433"/>
            <a:ext cx="1431802" cy="3485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/>
              <a:t>Eventhandlers</a:t>
            </a:r>
            <a:r>
              <a:rPr lang="en-US" sz="1050" b="1" dirty="0" smtClean="0"/>
              <a:t>:</a:t>
            </a:r>
            <a:endParaRPr lang="en-SG" sz="1050" dirty="0"/>
          </a:p>
          <a:p>
            <a:r>
              <a:rPr lang="en-SG" sz="1050" dirty="0" err="1"/>
              <a:t>StateChanged</a:t>
            </a:r>
            <a:endParaRPr lang="en-SG" sz="1050" dirty="0"/>
          </a:p>
          <a:p>
            <a:r>
              <a:rPr lang="en-SG" sz="1050" dirty="0" err="1"/>
              <a:t>TrackChanged</a:t>
            </a:r>
            <a:endParaRPr lang="en-SG" sz="1050" dirty="0" smtClean="0"/>
          </a:p>
          <a:p>
            <a:r>
              <a:rPr lang="en-SG" sz="1050" dirty="0" err="1" smtClean="0"/>
              <a:t>PositionChanged</a:t>
            </a:r>
            <a:endParaRPr lang="en-SG" sz="1050" dirty="0"/>
          </a:p>
          <a:p>
            <a:r>
              <a:rPr lang="en-SG" sz="1050" dirty="0" err="1"/>
              <a:t>VolumeChanged</a:t>
            </a:r>
            <a:endParaRPr lang="en-SG" sz="1050" dirty="0"/>
          </a:p>
          <a:p>
            <a:r>
              <a:rPr lang="en-SG" sz="1050" dirty="0" err="1"/>
              <a:t>MutedChanged</a:t>
            </a:r>
            <a:endParaRPr lang="en-SG" sz="1050" dirty="0"/>
          </a:p>
          <a:p>
            <a:r>
              <a:rPr lang="en-SG" sz="1050" dirty="0" err="1"/>
              <a:t>CanSkipTrackChanged</a:t>
            </a:r>
            <a:endParaRPr lang="en-SG" sz="1050" dirty="0"/>
          </a:p>
          <a:p>
            <a:endParaRPr lang="en-SG" sz="1050" dirty="0"/>
          </a:p>
          <a:p>
            <a:r>
              <a:rPr lang="en-SG" sz="1050" dirty="0" err="1"/>
              <a:t>OwnerChanged</a:t>
            </a:r>
            <a:endParaRPr lang="en-SG" sz="1050" dirty="0"/>
          </a:p>
          <a:p>
            <a:r>
              <a:rPr lang="en-SG" sz="1050" dirty="0" err="1" smtClean="0"/>
              <a:t>ErrorMessageChanged</a:t>
            </a:r>
            <a:endParaRPr lang="en-SG" sz="1050" dirty="0" smtClean="0"/>
          </a:p>
          <a:p>
            <a:endParaRPr lang="en-SG" sz="1050" dirty="0"/>
          </a:p>
          <a:p>
            <a:r>
              <a:rPr lang="en-SG" sz="1050" b="1" dirty="0" smtClean="0"/>
              <a:t>User Interface</a:t>
            </a:r>
          </a:p>
          <a:p>
            <a:r>
              <a:rPr lang="en-SG" sz="1050" dirty="0" err="1" smtClean="0"/>
              <a:t>PlayButton</a:t>
            </a:r>
            <a:endParaRPr lang="en-SG" sz="1050" dirty="0" smtClean="0"/>
          </a:p>
          <a:p>
            <a:r>
              <a:rPr lang="en-SG" sz="1050" dirty="0" err="1" smtClean="0"/>
              <a:t>Pause</a:t>
            </a:r>
            <a:r>
              <a:rPr lang="en-SG" sz="1050" dirty="0" err="1"/>
              <a:t>Button</a:t>
            </a:r>
            <a:endParaRPr lang="en-SG" sz="1050" dirty="0" smtClean="0"/>
          </a:p>
          <a:p>
            <a:r>
              <a:rPr lang="en-SG" sz="1050" dirty="0" err="1" smtClean="0"/>
              <a:t>Next</a:t>
            </a:r>
            <a:r>
              <a:rPr lang="en-SG" sz="1050" dirty="0" err="1"/>
              <a:t>Button</a:t>
            </a:r>
            <a:endParaRPr lang="en-SG" sz="1050" dirty="0" smtClean="0"/>
          </a:p>
          <a:p>
            <a:r>
              <a:rPr lang="en-SG" sz="1050" dirty="0" err="1" smtClean="0"/>
              <a:t>Shuffle</a:t>
            </a:r>
            <a:r>
              <a:rPr lang="en-SG" sz="1050" dirty="0" err="1"/>
              <a:t>Button</a:t>
            </a:r>
            <a:endParaRPr lang="en-SG" sz="1050" dirty="0" smtClean="0"/>
          </a:p>
          <a:p>
            <a:r>
              <a:rPr lang="en-SG" sz="1050" dirty="0" err="1" smtClean="0"/>
              <a:t>PositionScrollBar</a:t>
            </a:r>
            <a:endParaRPr lang="en-SG" sz="1050" dirty="0" smtClean="0"/>
          </a:p>
          <a:p>
            <a:r>
              <a:rPr lang="en-SG" sz="1050" dirty="0" err="1" smtClean="0"/>
              <a:t>InfoTextBox</a:t>
            </a:r>
            <a:endParaRPr lang="en-SG" sz="1050" dirty="0" smtClean="0"/>
          </a:p>
          <a:p>
            <a:r>
              <a:rPr lang="en-SG" sz="1050" dirty="0" err="1" smtClean="0"/>
              <a:t>VolumeSlider</a:t>
            </a:r>
            <a:endParaRPr lang="en-SG" sz="1050" dirty="0" smtClean="0"/>
          </a:p>
          <a:p>
            <a:r>
              <a:rPr lang="en-SG" sz="1050" dirty="0" err="1" smtClean="0"/>
              <a:t>Mute</a:t>
            </a:r>
            <a:r>
              <a:rPr lang="en-SG" sz="1050" dirty="0" err="1"/>
              <a:t>Button</a:t>
            </a:r>
            <a:endParaRPr lang="en-SG" sz="1050" dirty="0"/>
          </a:p>
          <a:p>
            <a:endParaRPr lang="en-SG" sz="1050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3923928" y="342900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4139952" y="373380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4067944" y="388620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067944" y="404698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427984" y="422108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139952" y="452935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4427984" y="468175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ight Brace 125"/>
          <p:cNvSpPr/>
          <p:nvPr/>
        </p:nvSpPr>
        <p:spPr>
          <a:xfrm>
            <a:off x="8476218" y="2204864"/>
            <a:ext cx="45719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/>
          <p:cNvSpPr txBox="1"/>
          <p:nvPr/>
        </p:nvSpPr>
        <p:spPr>
          <a:xfrm>
            <a:off x="3074474" y="2636912"/>
            <a:ext cx="14975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 err="1"/>
              <a:t>ownerPlayerControl</a:t>
            </a:r>
            <a:r>
              <a:rPr lang="en-SG" sz="1050" dirty="0"/>
              <a:t>?. </a:t>
            </a:r>
            <a:endParaRPr lang="en-SG" sz="1050" dirty="0" smtClean="0"/>
          </a:p>
          <a:p>
            <a:r>
              <a:rPr lang="en-SG" sz="1050" dirty="0" err="1" smtClean="0"/>
              <a:t>SetSelectedTrack</a:t>
            </a:r>
            <a:r>
              <a:rPr lang="en-SG" sz="1050" dirty="0" smtClean="0"/>
              <a:t>(Track</a:t>
            </a:r>
            <a:r>
              <a:rPr lang="en-SG" sz="1050" dirty="0"/>
              <a:t>)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H="1" flipV="1">
            <a:off x="4427984" y="2852936"/>
            <a:ext cx="864096" cy="726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3779912" y="5157193"/>
            <a:ext cx="1512168" cy="48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851920" y="5373216"/>
            <a:ext cx="144016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3792105" y="5332434"/>
            <a:ext cx="1499975" cy="184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3923928" y="6165304"/>
            <a:ext cx="136815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851920" y="5373216"/>
            <a:ext cx="144016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851920" y="6309320"/>
            <a:ext cx="144016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reeform 161"/>
          <p:cNvSpPr/>
          <p:nvPr/>
        </p:nvSpPr>
        <p:spPr>
          <a:xfrm>
            <a:off x="6237215" y="4546833"/>
            <a:ext cx="584886" cy="608202"/>
          </a:xfrm>
          <a:custGeom>
            <a:avLst/>
            <a:gdLst>
              <a:gd name="connsiteX0" fmla="*/ 486561 w 584886"/>
              <a:gd name="connsiteY0" fmla="*/ 608202 h 608202"/>
              <a:gd name="connsiteX1" fmla="*/ 578840 w 584886"/>
              <a:gd name="connsiteY1" fmla="*/ 314587 h 608202"/>
              <a:gd name="connsiteX2" fmla="*/ 511728 w 584886"/>
              <a:gd name="connsiteY2" fmla="*/ 104862 h 608202"/>
              <a:gd name="connsiteX3" fmla="*/ 0 w 584886"/>
              <a:gd name="connsiteY3" fmla="*/ 0 h 60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86" h="608202">
                <a:moveTo>
                  <a:pt x="486561" y="608202"/>
                </a:moveTo>
                <a:cubicBezTo>
                  <a:pt x="530603" y="503339"/>
                  <a:pt x="574646" y="398477"/>
                  <a:pt x="578840" y="314587"/>
                </a:cubicBezTo>
                <a:cubicBezTo>
                  <a:pt x="583034" y="230697"/>
                  <a:pt x="608201" y="157293"/>
                  <a:pt x="511728" y="104862"/>
                </a:cubicBezTo>
                <a:cubicBezTo>
                  <a:pt x="415255" y="52431"/>
                  <a:pt x="207627" y="26215"/>
                  <a:pt x="0" y="0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3" name="Straight Arrow Connector 162"/>
          <p:cNvCxnSpPr/>
          <p:nvPr/>
        </p:nvCxnSpPr>
        <p:spPr>
          <a:xfrm flipV="1">
            <a:off x="3944505" y="2283316"/>
            <a:ext cx="1347575" cy="3386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4067944" y="5805264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reeform 171"/>
          <p:cNvSpPr/>
          <p:nvPr/>
        </p:nvSpPr>
        <p:spPr>
          <a:xfrm>
            <a:off x="6010711" y="1828800"/>
            <a:ext cx="1681993" cy="4813124"/>
          </a:xfrm>
          <a:custGeom>
            <a:avLst/>
            <a:gdLst>
              <a:gd name="connsiteX0" fmla="*/ 0 w 1681993"/>
              <a:gd name="connsiteY0" fmla="*/ 4949504 h 5226523"/>
              <a:gd name="connsiteX1" fmla="*/ 725648 w 1681993"/>
              <a:gd name="connsiteY1" fmla="*/ 4894976 h 5226523"/>
              <a:gd name="connsiteX2" fmla="*/ 1333850 w 1681993"/>
              <a:gd name="connsiteY2" fmla="*/ 1640047 h 5226523"/>
              <a:gd name="connsiteX3" fmla="*/ 1405156 w 1681993"/>
              <a:gd name="connsiteY3" fmla="*/ 440422 h 5226523"/>
              <a:gd name="connsiteX4" fmla="*/ 1681993 w 1681993"/>
              <a:gd name="connsiteY4" fmla="*/ 0 h 5226523"/>
              <a:gd name="connsiteX0" fmla="*/ 0 w 1681993"/>
              <a:gd name="connsiteY0" fmla="*/ 4949504 h 5159535"/>
              <a:gd name="connsiteX1" fmla="*/ 725648 w 1681993"/>
              <a:gd name="connsiteY1" fmla="*/ 4894976 h 5159535"/>
              <a:gd name="connsiteX2" fmla="*/ 1333850 w 1681993"/>
              <a:gd name="connsiteY2" fmla="*/ 1640047 h 5159535"/>
              <a:gd name="connsiteX3" fmla="*/ 1405156 w 1681993"/>
              <a:gd name="connsiteY3" fmla="*/ 440422 h 5159535"/>
              <a:gd name="connsiteX4" fmla="*/ 1681993 w 1681993"/>
              <a:gd name="connsiteY4" fmla="*/ 0 h 5159535"/>
              <a:gd name="connsiteX0" fmla="*/ 0 w 1681993"/>
              <a:gd name="connsiteY0" fmla="*/ 4949504 h 5002002"/>
              <a:gd name="connsiteX1" fmla="*/ 834705 w 1681993"/>
              <a:gd name="connsiteY1" fmla="*/ 4622334 h 5002002"/>
              <a:gd name="connsiteX2" fmla="*/ 1333850 w 1681993"/>
              <a:gd name="connsiteY2" fmla="*/ 1640047 h 5002002"/>
              <a:gd name="connsiteX3" fmla="*/ 1405156 w 1681993"/>
              <a:gd name="connsiteY3" fmla="*/ 440422 h 5002002"/>
              <a:gd name="connsiteX4" fmla="*/ 1681993 w 1681993"/>
              <a:gd name="connsiteY4" fmla="*/ 0 h 5002002"/>
              <a:gd name="connsiteX0" fmla="*/ 0 w 1681993"/>
              <a:gd name="connsiteY0" fmla="*/ 4949504 h 4958730"/>
              <a:gd name="connsiteX1" fmla="*/ 834705 w 1681993"/>
              <a:gd name="connsiteY1" fmla="*/ 4622334 h 4958730"/>
              <a:gd name="connsiteX2" fmla="*/ 1333850 w 1681993"/>
              <a:gd name="connsiteY2" fmla="*/ 1640047 h 4958730"/>
              <a:gd name="connsiteX3" fmla="*/ 1405156 w 1681993"/>
              <a:gd name="connsiteY3" fmla="*/ 440422 h 4958730"/>
              <a:gd name="connsiteX4" fmla="*/ 1681993 w 1681993"/>
              <a:gd name="connsiteY4" fmla="*/ 0 h 4958730"/>
              <a:gd name="connsiteX0" fmla="*/ 0 w 1701598"/>
              <a:gd name="connsiteY0" fmla="*/ 4949504 h 4958730"/>
              <a:gd name="connsiteX1" fmla="*/ 834705 w 1701598"/>
              <a:gd name="connsiteY1" fmla="*/ 4622334 h 4958730"/>
              <a:gd name="connsiteX2" fmla="*/ 1333850 w 1701598"/>
              <a:gd name="connsiteY2" fmla="*/ 1640047 h 4958730"/>
              <a:gd name="connsiteX3" fmla="*/ 1405156 w 1701598"/>
              <a:gd name="connsiteY3" fmla="*/ 440422 h 4958730"/>
              <a:gd name="connsiteX4" fmla="*/ 1681993 w 1701598"/>
              <a:gd name="connsiteY4" fmla="*/ 163585 h 4958730"/>
              <a:gd name="connsiteX5" fmla="*/ 1681993 w 1701598"/>
              <a:gd name="connsiteY5" fmla="*/ 0 h 4958730"/>
              <a:gd name="connsiteX0" fmla="*/ 0 w 1701598"/>
              <a:gd name="connsiteY0" fmla="*/ 4949504 h 4958730"/>
              <a:gd name="connsiteX1" fmla="*/ 834705 w 1701598"/>
              <a:gd name="connsiteY1" fmla="*/ 4622334 h 4958730"/>
              <a:gd name="connsiteX2" fmla="*/ 1333850 w 1701598"/>
              <a:gd name="connsiteY2" fmla="*/ 1640047 h 4958730"/>
              <a:gd name="connsiteX3" fmla="*/ 1392573 w 1701598"/>
              <a:gd name="connsiteY3" fmla="*/ 1052819 h 4958730"/>
              <a:gd name="connsiteX4" fmla="*/ 1681993 w 1701598"/>
              <a:gd name="connsiteY4" fmla="*/ 163585 h 4958730"/>
              <a:gd name="connsiteX5" fmla="*/ 1681993 w 1701598"/>
              <a:gd name="connsiteY5" fmla="*/ 0 h 4958730"/>
              <a:gd name="connsiteX0" fmla="*/ 0 w 1701598"/>
              <a:gd name="connsiteY0" fmla="*/ 4949504 h 4958730"/>
              <a:gd name="connsiteX1" fmla="*/ 834705 w 1701598"/>
              <a:gd name="connsiteY1" fmla="*/ 4622334 h 4958730"/>
              <a:gd name="connsiteX2" fmla="*/ 1333850 w 1701598"/>
              <a:gd name="connsiteY2" fmla="*/ 1640047 h 4958730"/>
              <a:gd name="connsiteX3" fmla="*/ 1392573 w 1701598"/>
              <a:gd name="connsiteY3" fmla="*/ 1052819 h 4958730"/>
              <a:gd name="connsiteX4" fmla="*/ 1409349 w 1701598"/>
              <a:gd name="connsiteY4" fmla="*/ 490756 h 4958730"/>
              <a:gd name="connsiteX5" fmla="*/ 1681993 w 1701598"/>
              <a:gd name="connsiteY5" fmla="*/ 163585 h 4958730"/>
              <a:gd name="connsiteX6" fmla="*/ 1681993 w 1701598"/>
              <a:gd name="connsiteY6" fmla="*/ 0 h 4958730"/>
              <a:gd name="connsiteX0" fmla="*/ 0 w 1681993"/>
              <a:gd name="connsiteY0" fmla="*/ 4785919 h 4795145"/>
              <a:gd name="connsiteX1" fmla="*/ 834705 w 1681993"/>
              <a:gd name="connsiteY1" fmla="*/ 4458749 h 4795145"/>
              <a:gd name="connsiteX2" fmla="*/ 1333850 w 1681993"/>
              <a:gd name="connsiteY2" fmla="*/ 1476462 h 4795145"/>
              <a:gd name="connsiteX3" fmla="*/ 1392573 w 1681993"/>
              <a:gd name="connsiteY3" fmla="*/ 889234 h 4795145"/>
              <a:gd name="connsiteX4" fmla="*/ 1409349 w 1681993"/>
              <a:gd name="connsiteY4" fmla="*/ 327171 h 4795145"/>
              <a:gd name="connsiteX5" fmla="*/ 1681993 w 1681993"/>
              <a:gd name="connsiteY5" fmla="*/ 0 h 4795145"/>
              <a:gd name="connsiteX0" fmla="*/ 0 w 1681993"/>
              <a:gd name="connsiteY0" fmla="*/ 4785919 h 4795145"/>
              <a:gd name="connsiteX1" fmla="*/ 834705 w 1681993"/>
              <a:gd name="connsiteY1" fmla="*/ 4458749 h 4795145"/>
              <a:gd name="connsiteX2" fmla="*/ 1333850 w 1681993"/>
              <a:gd name="connsiteY2" fmla="*/ 1476462 h 4795145"/>
              <a:gd name="connsiteX3" fmla="*/ 1392573 w 1681993"/>
              <a:gd name="connsiteY3" fmla="*/ 889234 h 4795145"/>
              <a:gd name="connsiteX4" fmla="*/ 1409349 w 1681993"/>
              <a:gd name="connsiteY4" fmla="*/ 327171 h 4795145"/>
              <a:gd name="connsiteX5" fmla="*/ 1681993 w 1681993"/>
              <a:gd name="connsiteY5" fmla="*/ 0 h 4795145"/>
              <a:gd name="connsiteX0" fmla="*/ 0 w 1681993"/>
              <a:gd name="connsiteY0" fmla="*/ 4785919 h 4787564"/>
              <a:gd name="connsiteX1" fmla="*/ 1367405 w 1681993"/>
              <a:gd name="connsiteY1" fmla="*/ 4303552 h 4787564"/>
              <a:gd name="connsiteX2" fmla="*/ 1333850 w 1681993"/>
              <a:gd name="connsiteY2" fmla="*/ 1476462 h 4787564"/>
              <a:gd name="connsiteX3" fmla="*/ 1392573 w 1681993"/>
              <a:gd name="connsiteY3" fmla="*/ 889234 h 4787564"/>
              <a:gd name="connsiteX4" fmla="*/ 1409349 w 1681993"/>
              <a:gd name="connsiteY4" fmla="*/ 327171 h 4787564"/>
              <a:gd name="connsiteX5" fmla="*/ 1681993 w 1681993"/>
              <a:gd name="connsiteY5" fmla="*/ 0 h 4787564"/>
              <a:gd name="connsiteX0" fmla="*/ 0 w 1681993"/>
              <a:gd name="connsiteY0" fmla="*/ 4785919 h 4813124"/>
              <a:gd name="connsiteX1" fmla="*/ 1367405 w 1681993"/>
              <a:gd name="connsiteY1" fmla="*/ 4303552 h 4813124"/>
              <a:gd name="connsiteX2" fmla="*/ 1392573 w 1681993"/>
              <a:gd name="connsiteY2" fmla="*/ 889234 h 4813124"/>
              <a:gd name="connsiteX3" fmla="*/ 1409349 w 1681993"/>
              <a:gd name="connsiteY3" fmla="*/ 327171 h 4813124"/>
              <a:gd name="connsiteX4" fmla="*/ 1681993 w 1681993"/>
              <a:gd name="connsiteY4" fmla="*/ 0 h 4813124"/>
              <a:gd name="connsiteX0" fmla="*/ 0 w 1681993"/>
              <a:gd name="connsiteY0" fmla="*/ 4785919 h 4813124"/>
              <a:gd name="connsiteX1" fmla="*/ 1367405 w 1681993"/>
              <a:gd name="connsiteY1" fmla="*/ 4303552 h 4813124"/>
              <a:gd name="connsiteX2" fmla="*/ 1392573 w 1681993"/>
              <a:gd name="connsiteY2" fmla="*/ 889234 h 4813124"/>
              <a:gd name="connsiteX3" fmla="*/ 1388377 w 1681993"/>
              <a:gd name="connsiteY3" fmla="*/ 599813 h 4813124"/>
              <a:gd name="connsiteX4" fmla="*/ 1681993 w 1681993"/>
              <a:gd name="connsiteY4" fmla="*/ 0 h 4813124"/>
              <a:gd name="connsiteX0" fmla="*/ 0 w 1681993"/>
              <a:gd name="connsiteY0" fmla="*/ 4785919 h 4813124"/>
              <a:gd name="connsiteX1" fmla="*/ 1367405 w 1681993"/>
              <a:gd name="connsiteY1" fmla="*/ 4303552 h 4813124"/>
              <a:gd name="connsiteX2" fmla="*/ 1392573 w 1681993"/>
              <a:gd name="connsiteY2" fmla="*/ 889234 h 4813124"/>
              <a:gd name="connsiteX3" fmla="*/ 1388377 w 1681993"/>
              <a:gd name="connsiteY3" fmla="*/ 599813 h 4813124"/>
              <a:gd name="connsiteX4" fmla="*/ 1681993 w 1681993"/>
              <a:gd name="connsiteY4" fmla="*/ 0 h 4813124"/>
              <a:gd name="connsiteX0" fmla="*/ 0 w 1681993"/>
              <a:gd name="connsiteY0" fmla="*/ 4785919 h 4813124"/>
              <a:gd name="connsiteX1" fmla="*/ 1367405 w 1681993"/>
              <a:gd name="connsiteY1" fmla="*/ 4303552 h 4813124"/>
              <a:gd name="connsiteX2" fmla="*/ 1392573 w 1681993"/>
              <a:gd name="connsiteY2" fmla="*/ 889234 h 4813124"/>
              <a:gd name="connsiteX3" fmla="*/ 1344469 w 1681993"/>
              <a:gd name="connsiteY3" fmla="*/ 526266 h 4813124"/>
              <a:gd name="connsiteX4" fmla="*/ 1681993 w 1681993"/>
              <a:gd name="connsiteY4" fmla="*/ 0 h 4813124"/>
              <a:gd name="connsiteX0" fmla="*/ 0 w 1681993"/>
              <a:gd name="connsiteY0" fmla="*/ 4785919 h 4813124"/>
              <a:gd name="connsiteX1" fmla="*/ 1367405 w 1681993"/>
              <a:gd name="connsiteY1" fmla="*/ 4303552 h 4813124"/>
              <a:gd name="connsiteX2" fmla="*/ 1392573 w 1681993"/>
              <a:gd name="connsiteY2" fmla="*/ 889234 h 4813124"/>
              <a:gd name="connsiteX3" fmla="*/ 1681993 w 1681993"/>
              <a:gd name="connsiteY3" fmla="*/ 0 h 481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993" h="4813124">
                <a:moveTo>
                  <a:pt x="0" y="4785919"/>
                </a:moveTo>
                <a:cubicBezTo>
                  <a:pt x="335560" y="4803746"/>
                  <a:pt x="1135310" y="4953000"/>
                  <a:pt x="1367405" y="4303552"/>
                </a:cubicBezTo>
                <a:cubicBezTo>
                  <a:pt x="1599501" y="3654105"/>
                  <a:pt x="1340142" y="1606493"/>
                  <a:pt x="1392573" y="889234"/>
                </a:cubicBezTo>
                <a:cubicBezTo>
                  <a:pt x="1445004" y="171975"/>
                  <a:pt x="1621697" y="185257"/>
                  <a:pt x="1681993" y="0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3" name="Freeform 172"/>
          <p:cNvSpPr/>
          <p:nvPr/>
        </p:nvSpPr>
        <p:spPr>
          <a:xfrm>
            <a:off x="6040073" y="1665214"/>
            <a:ext cx="1627465" cy="4792763"/>
          </a:xfrm>
          <a:custGeom>
            <a:avLst/>
            <a:gdLst>
              <a:gd name="connsiteX0" fmla="*/ 0 w 1627465"/>
              <a:gd name="connsiteY0" fmla="*/ 4854023 h 4919764"/>
              <a:gd name="connsiteX1" fmla="*/ 738232 w 1627465"/>
              <a:gd name="connsiteY1" fmla="*/ 4803689 h 4919764"/>
              <a:gd name="connsiteX2" fmla="*/ 1224793 w 1627465"/>
              <a:gd name="connsiteY2" fmla="*/ 3784427 h 4919764"/>
              <a:gd name="connsiteX3" fmla="*/ 1283516 w 1627465"/>
              <a:gd name="connsiteY3" fmla="*/ 504332 h 4919764"/>
              <a:gd name="connsiteX4" fmla="*/ 1627465 w 1627465"/>
              <a:gd name="connsiteY4" fmla="*/ 63910 h 4919764"/>
              <a:gd name="connsiteX0" fmla="*/ 0 w 1627465"/>
              <a:gd name="connsiteY0" fmla="*/ 4797701 h 4863442"/>
              <a:gd name="connsiteX1" fmla="*/ 738232 w 1627465"/>
              <a:gd name="connsiteY1" fmla="*/ 4747367 h 4863442"/>
              <a:gd name="connsiteX2" fmla="*/ 1224793 w 1627465"/>
              <a:gd name="connsiteY2" fmla="*/ 3728105 h 4863442"/>
              <a:gd name="connsiteX3" fmla="*/ 1283516 w 1627465"/>
              <a:gd name="connsiteY3" fmla="*/ 448010 h 4863442"/>
              <a:gd name="connsiteX4" fmla="*/ 1627465 w 1627465"/>
              <a:gd name="connsiteY4" fmla="*/ 7588 h 4863442"/>
              <a:gd name="connsiteX0" fmla="*/ 0 w 1627465"/>
              <a:gd name="connsiteY0" fmla="*/ 4790113 h 4855854"/>
              <a:gd name="connsiteX1" fmla="*/ 738232 w 1627465"/>
              <a:gd name="connsiteY1" fmla="*/ 4739779 h 4855854"/>
              <a:gd name="connsiteX2" fmla="*/ 1224793 w 1627465"/>
              <a:gd name="connsiteY2" fmla="*/ 3720517 h 4855854"/>
              <a:gd name="connsiteX3" fmla="*/ 1283516 w 1627465"/>
              <a:gd name="connsiteY3" fmla="*/ 440422 h 4855854"/>
              <a:gd name="connsiteX4" fmla="*/ 1627465 w 1627465"/>
              <a:gd name="connsiteY4" fmla="*/ 0 h 4855854"/>
              <a:gd name="connsiteX0" fmla="*/ 0 w 1627465"/>
              <a:gd name="connsiteY0" fmla="*/ 4862791 h 4928532"/>
              <a:gd name="connsiteX1" fmla="*/ 738232 w 1627465"/>
              <a:gd name="connsiteY1" fmla="*/ 4812457 h 4928532"/>
              <a:gd name="connsiteX2" fmla="*/ 1224793 w 1627465"/>
              <a:gd name="connsiteY2" fmla="*/ 3793195 h 4928532"/>
              <a:gd name="connsiteX3" fmla="*/ 1275127 w 1627465"/>
              <a:gd name="connsiteY3" fmla="*/ 318476 h 4928532"/>
              <a:gd name="connsiteX4" fmla="*/ 1627465 w 1627465"/>
              <a:gd name="connsiteY4" fmla="*/ 72678 h 4928532"/>
              <a:gd name="connsiteX0" fmla="*/ 0 w 1627465"/>
              <a:gd name="connsiteY0" fmla="*/ 4809835 h 4875576"/>
              <a:gd name="connsiteX1" fmla="*/ 738232 w 1627465"/>
              <a:gd name="connsiteY1" fmla="*/ 4759501 h 4875576"/>
              <a:gd name="connsiteX2" fmla="*/ 1224793 w 1627465"/>
              <a:gd name="connsiteY2" fmla="*/ 3740239 h 4875576"/>
              <a:gd name="connsiteX3" fmla="*/ 1275127 w 1627465"/>
              <a:gd name="connsiteY3" fmla="*/ 265520 h 4875576"/>
              <a:gd name="connsiteX4" fmla="*/ 1627465 w 1627465"/>
              <a:gd name="connsiteY4" fmla="*/ 19722 h 4875576"/>
              <a:gd name="connsiteX0" fmla="*/ 0 w 1627465"/>
              <a:gd name="connsiteY0" fmla="*/ 4825854 h 4891595"/>
              <a:gd name="connsiteX1" fmla="*/ 738232 w 1627465"/>
              <a:gd name="connsiteY1" fmla="*/ 4775520 h 4891595"/>
              <a:gd name="connsiteX2" fmla="*/ 1224793 w 1627465"/>
              <a:gd name="connsiteY2" fmla="*/ 3756258 h 4891595"/>
              <a:gd name="connsiteX3" fmla="*/ 1275127 w 1627465"/>
              <a:gd name="connsiteY3" fmla="*/ 281539 h 4891595"/>
              <a:gd name="connsiteX4" fmla="*/ 1627465 w 1627465"/>
              <a:gd name="connsiteY4" fmla="*/ 35741 h 4891595"/>
              <a:gd name="connsiteX0" fmla="*/ 0 w 1627465"/>
              <a:gd name="connsiteY0" fmla="*/ 4790113 h 4855854"/>
              <a:gd name="connsiteX1" fmla="*/ 738232 w 1627465"/>
              <a:gd name="connsiteY1" fmla="*/ 4739779 h 4855854"/>
              <a:gd name="connsiteX2" fmla="*/ 1224793 w 1627465"/>
              <a:gd name="connsiteY2" fmla="*/ 3720517 h 4855854"/>
              <a:gd name="connsiteX3" fmla="*/ 1367406 w 1627465"/>
              <a:gd name="connsiteY3" fmla="*/ 536057 h 4855854"/>
              <a:gd name="connsiteX4" fmla="*/ 1627465 w 1627465"/>
              <a:gd name="connsiteY4" fmla="*/ 0 h 4855854"/>
              <a:gd name="connsiteX0" fmla="*/ 0 w 1627465"/>
              <a:gd name="connsiteY0" fmla="*/ 4790113 h 4836642"/>
              <a:gd name="connsiteX1" fmla="*/ 738232 w 1627465"/>
              <a:gd name="connsiteY1" fmla="*/ 4739779 h 4836642"/>
              <a:gd name="connsiteX2" fmla="*/ 1224793 w 1627465"/>
              <a:gd name="connsiteY2" fmla="*/ 3720517 h 4836642"/>
              <a:gd name="connsiteX3" fmla="*/ 1367406 w 1627465"/>
              <a:gd name="connsiteY3" fmla="*/ 536057 h 4836642"/>
              <a:gd name="connsiteX4" fmla="*/ 1627465 w 1627465"/>
              <a:gd name="connsiteY4" fmla="*/ 0 h 4836642"/>
              <a:gd name="connsiteX0" fmla="*/ 0 w 1627465"/>
              <a:gd name="connsiteY0" fmla="*/ 4790113 h 4792788"/>
              <a:gd name="connsiteX1" fmla="*/ 914401 w 1627465"/>
              <a:gd name="connsiteY1" fmla="*/ 4625689 h 4792788"/>
              <a:gd name="connsiteX2" fmla="*/ 1224793 w 1627465"/>
              <a:gd name="connsiteY2" fmla="*/ 3720517 h 4792788"/>
              <a:gd name="connsiteX3" fmla="*/ 1367406 w 1627465"/>
              <a:gd name="connsiteY3" fmla="*/ 536057 h 4792788"/>
              <a:gd name="connsiteX4" fmla="*/ 1627465 w 1627465"/>
              <a:gd name="connsiteY4" fmla="*/ 0 h 4792788"/>
              <a:gd name="connsiteX0" fmla="*/ 0 w 1627465"/>
              <a:gd name="connsiteY0" fmla="*/ 4790113 h 4792763"/>
              <a:gd name="connsiteX1" fmla="*/ 914401 w 1627465"/>
              <a:gd name="connsiteY1" fmla="*/ 4625689 h 4792763"/>
              <a:gd name="connsiteX2" fmla="*/ 1307005 w 1627465"/>
              <a:gd name="connsiteY2" fmla="*/ 3722195 h 4792763"/>
              <a:gd name="connsiteX3" fmla="*/ 1367406 w 1627465"/>
              <a:gd name="connsiteY3" fmla="*/ 536057 h 4792763"/>
              <a:gd name="connsiteX4" fmla="*/ 1627465 w 1627465"/>
              <a:gd name="connsiteY4" fmla="*/ 0 h 4792763"/>
              <a:gd name="connsiteX0" fmla="*/ 0 w 1627465"/>
              <a:gd name="connsiteY0" fmla="*/ 4790113 h 4792763"/>
              <a:gd name="connsiteX1" fmla="*/ 914401 w 1627465"/>
              <a:gd name="connsiteY1" fmla="*/ 4625689 h 4792763"/>
              <a:gd name="connsiteX2" fmla="*/ 1307005 w 1627465"/>
              <a:gd name="connsiteY2" fmla="*/ 3722195 h 4792763"/>
              <a:gd name="connsiteX3" fmla="*/ 1333850 w 1627465"/>
              <a:gd name="connsiteY3" fmla="*/ 536057 h 4792763"/>
              <a:gd name="connsiteX4" fmla="*/ 1627465 w 1627465"/>
              <a:gd name="connsiteY4" fmla="*/ 0 h 479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465" h="4792763">
                <a:moveTo>
                  <a:pt x="0" y="4790113"/>
                </a:moveTo>
                <a:cubicBezTo>
                  <a:pt x="277117" y="4797034"/>
                  <a:pt x="696567" y="4803675"/>
                  <a:pt x="914401" y="4625689"/>
                </a:cubicBezTo>
                <a:cubicBezTo>
                  <a:pt x="1132235" y="4447703"/>
                  <a:pt x="1237097" y="4403800"/>
                  <a:pt x="1307005" y="3722195"/>
                </a:cubicBezTo>
                <a:cubicBezTo>
                  <a:pt x="1376913" y="3040590"/>
                  <a:pt x="1280440" y="1156423"/>
                  <a:pt x="1333850" y="536057"/>
                </a:cubicBezTo>
                <a:cubicBezTo>
                  <a:pt x="1387260" y="-84309"/>
                  <a:pt x="1467235" y="37681"/>
                  <a:pt x="1627465" y="0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4" name="Freeform 173"/>
          <p:cNvSpPr/>
          <p:nvPr/>
        </p:nvSpPr>
        <p:spPr>
          <a:xfrm>
            <a:off x="5981350" y="1497434"/>
            <a:ext cx="1644243" cy="4799663"/>
          </a:xfrm>
          <a:custGeom>
            <a:avLst/>
            <a:gdLst>
              <a:gd name="connsiteX0" fmla="*/ 0 w 1644243"/>
              <a:gd name="connsiteY0" fmla="*/ 4798503 h 4874397"/>
              <a:gd name="connsiteX1" fmla="*/ 847289 w 1644243"/>
              <a:gd name="connsiteY1" fmla="*/ 4723002 h 4874397"/>
              <a:gd name="connsiteX2" fmla="*/ 1262544 w 1644243"/>
              <a:gd name="connsiteY2" fmla="*/ 3435292 h 4874397"/>
              <a:gd name="connsiteX3" fmla="*/ 1317072 w 1644243"/>
              <a:gd name="connsiteY3" fmla="*/ 595618 h 4874397"/>
              <a:gd name="connsiteX4" fmla="*/ 1644243 w 1644243"/>
              <a:gd name="connsiteY4" fmla="*/ 0 h 4874397"/>
              <a:gd name="connsiteX0" fmla="*/ 0 w 1644243"/>
              <a:gd name="connsiteY0" fmla="*/ 4798503 h 4849410"/>
              <a:gd name="connsiteX1" fmla="*/ 847289 w 1644243"/>
              <a:gd name="connsiteY1" fmla="*/ 4723002 h 4849410"/>
              <a:gd name="connsiteX2" fmla="*/ 1262544 w 1644243"/>
              <a:gd name="connsiteY2" fmla="*/ 3435292 h 4849410"/>
              <a:gd name="connsiteX3" fmla="*/ 1317072 w 1644243"/>
              <a:gd name="connsiteY3" fmla="*/ 595618 h 4849410"/>
              <a:gd name="connsiteX4" fmla="*/ 1644243 w 1644243"/>
              <a:gd name="connsiteY4" fmla="*/ 0 h 4849410"/>
              <a:gd name="connsiteX0" fmla="*/ 0 w 1644243"/>
              <a:gd name="connsiteY0" fmla="*/ 4798503 h 4799663"/>
              <a:gd name="connsiteX1" fmla="*/ 930213 w 1644243"/>
              <a:gd name="connsiteY1" fmla="*/ 4580688 h 4799663"/>
              <a:gd name="connsiteX2" fmla="*/ 1262544 w 1644243"/>
              <a:gd name="connsiteY2" fmla="*/ 3435292 h 4799663"/>
              <a:gd name="connsiteX3" fmla="*/ 1317072 w 1644243"/>
              <a:gd name="connsiteY3" fmla="*/ 595618 h 4799663"/>
              <a:gd name="connsiteX4" fmla="*/ 1644243 w 1644243"/>
              <a:gd name="connsiteY4" fmla="*/ 0 h 479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243" h="4799663">
                <a:moveTo>
                  <a:pt x="0" y="4798503"/>
                </a:moveTo>
                <a:cubicBezTo>
                  <a:pt x="321794" y="4802635"/>
                  <a:pt x="719789" y="4807890"/>
                  <a:pt x="930213" y="4580688"/>
                </a:cubicBezTo>
                <a:cubicBezTo>
                  <a:pt x="1140637" y="4353486"/>
                  <a:pt x="1198068" y="4099470"/>
                  <a:pt x="1262544" y="3435292"/>
                </a:cubicBezTo>
                <a:cubicBezTo>
                  <a:pt x="1327020" y="2771114"/>
                  <a:pt x="1253456" y="1168167"/>
                  <a:pt x="1317072" y="595618"/>
                </a:cubicBezTo>
                <a:cubicBezTo>
                  <a:pt x="1380688" y="23069"/>
                  <a:pt x="1644243" y="0"/>
                  <a:pt x="1644243" y="0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5" name="Freeform 174"/>
          <p:cNvSpPr/>
          <p:nvPr/>
        </p:nvSpPr>
        <p:spPr>
          <a:xfrm>
            <a:off x="2792976" y="3422708"/>
            <a:ext cx="294173" cy="2562837"/>
          </a:xfrm>
          <a:custGeom>
            <a:avLst/>
            <a:gdLst>
              <a:gd name="connsiteX0" fmla="*/ 564580 w 564580"/>
              <a:gd name="connsiteY0" fmla="*/ 0 h 2562837"/>
              <a:gd name="connsiteX1" fmla="*/ 94796 w 564580"/>
              <a:gd name="connsiteY1" fmla="*/ 641758 h 2562837"/>
              <a:gd name="connsiteX2" fmla="*/ 40268 w 564580"/>
              <a:gd name="connsiteY2" fmla="*/ 1895912 h 2562837"/>
              <a:gd name="connsiteX3" fmla="*/ 564580 w 564580"/>
              <a:gd name="connsiteY3" fmla="*/ 2562837 h 2562837"/>
              <a:gd name="connsiteX0" fmla="*/ 530539 w 530539"/>
              <a:gd name="connsiteY0" fmla="*/ 0 h 2562837"/>
              <a:gd name="connsiteX1" fmla="*/ 260070 w 530539"/>
              <a:gd name="connsiteY1" fmla="*/ 690712 h 2562837"/>
              <a:gd name="connsiteX2" fmla="*/ 6227 w 530539"/>
              <a:gd name="connsiteY2" fmla="*/ 1895912 h 2562837"/>
              <a:gd name="connsiteX3" fmla="*/ 530539 w 530539"/>
              <a:gd name="connsiteY3" fmla="*/ 2562837 h 2562837"/>
              <a:gd name="connsiteX0" fmla="*/ 294173 w 294173"/>
              <a:gd name="connsiteY0" fmla="*/ 0 h 2562837"/>
              <a:gd name="connsiteX1" fmla="*/ 23704 w 294173"/>
              <a:gd name="connsiteY1" fmla="*/ 690712 h 2562837"/>
              <a:gd name="connsiteX2" fmla="*/ 44355 w 294173"/>
              <a:gd name="connsiteY2" fmla="*/ 2112710 h 2562837"/>
              <a:gd name="connsiteX3" fmla="*/ 294173 w 294173"/>
              <a:gd name="connsiteY3" fmla="*/ 2562837 h 25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73" h="2562837">
                <a:moveTo>
                  <a:pt x="294173" y="0"/>
                </a:moveTo>
                <a:cubicBezTo>
                  <a:pt x="102973" y="162886"/>
                  <a:pt x="65340" y="338594"/>
                  <a:pt x="23704" y="690712"/>
                </a:cubicBezTo>
                <a:cubicBezTo>
                  <a:pt x="-17932" y="1042830"/>
                  <a:pt x="-723" y="1800689"/>
                  <a:pt x="44355" y="2112710"/>
                </a:cubicBezTo>
                <a:cubicBezTo>
                  <a:pt x="89433" y="2424731"/>
                  <a:pt x="71165" y="2389464"/>
                  <a:pt x="294173" y="2562837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6" name="Freeform 175"/>
          <p:cNvSpPr/>
          <p:nvPr/>
        </p:nvSpPr>
        <p:spPr>
          <a:xfrm>
            <a:off x="2846545" y="3758268"/>
            <a:ext cx="257382" cy="2076275"/>
          </a:xfrm>
          <a:custGeom>
            <a:avLst/>
            <a:gdLst>
              <a:gd name="connsiteX0" fmla="*/ 488775 w 497164"/>
              <a:gd name="connsiteY0" fmla="*/ 0 h 2076275"/>
              <a:gd name="connsiteX1" fmla="*/ 81909 w 497164"/>
              <a:gd name="connsiteY1" fmla="*/ 406866 h 2076275"/>
              <a:gd name="connsiteX2" fmla="*/ 35769 w 497164"/>
              <a:gd name="connsiteY2" fmla="*/ 1493240 h 2076275"/>
              <a:gd name="connsiteX3" fmla="*/ 497164 w 497164"/>
              <a:gd name="connsiteY3" fmla="*/ 2076275 h 2076275"/>
              <a:gd name="connsiteX0" fmla="*/ 457904 w 466293"/>
              <a:gd name="connsiteY0" fmla="*/ 0 h 2076275"/>
              <a:gd name="connsiteX1" fmla="*/ 237304 w 466293"/>
              <a:gd name="connsiteY1" fmla="*/ 960022 h 2076275"/>
              <a:gd name="connsiteX2" fmla="*/ 4898 w 466293"/>
              <a:gd name="connsiteY2" fmla="*/ 1493240 h 2076275"/>
              <a:gd name="connsiteX3" fmla="*/ 466293 w 466293"/>
              <a:gd name="connsiteY3" fmla="*/ 2076275 h 2076275"/>
              <a:gd name="connsiteX0" fmla="*/ 234524 w 242913"/>
              <a:gd name="connsiteY0" fmla="*/ 0 h 2076275"/>
              <a:gd name="connsiteX1" fmla="*/ 13924 w 242913"/>
              <a:gd name="connsiteY1" fmla="*/ 960022 h 2076275"/>
              <a:gd name="connsiteX2" fmla="*/ 46807 w 242913"/>
              <a:gd name="connsiteY2" fmla="*/ 1211017 h 2076275"/>
              <a:gd name="connsiteX3" fmla="*/ 242913 w 242913"/>
              <a:gd name="connsiteY3" fmla="*/ 2076275 h 2076275"/>
              <a:gd name="connsiteX0" fmla="*/ 234810 w 243199"/>
              <a:gd name="connsiteY0" fmla="*/ 0 h 2076275"/>
              <a:gd name="connsiteX1" fmla="*/ 14210 w 243199"/>
              <a:gd name="connsiteY1" fmla="*/ 960022 h 2076275"/>
              <a:gd name="connsiteX2" fmla="*/ 47093 w 243199"/>
              <a:gd name="connsiteY2" fmla="*/ 1211017 h 2076275"/>
              <a:gd name="connsiteX3" fmla="*/ 243199 w 243199"/>
              <a:gd name="connsiteY3" fmla="*/ 2076275 h 2076275"/>
              <a:gd name="connsiteX0" fmla="*/ 244453 w 252842"/>
              <a:gd name="connsiteY0" fmla="*/ 0 h 2076275"/>
              <a:gd name="connsiteX1" fmla="*/ 23853 w 252842"/>
              <a:gd name="connsiteY1" fmla="*/ 960022 h 2076275"/>
              <a:gd name="connsiteX2" fmla="*/ 32747 w 252842"/>
              <a:gd name="connsiteY2" fmla="*/ 1237828 h 2076275"/>
              <a:gd name="connsiteX3" fmla="*/ 252842 w 252842"/>
              <a:gd name="connsiteY3" fmla="*/ 2076275 h 2076275"/>
              <a:gd name="connsiteX0" fmla="*/ 248993 w 257382"/>
              <a:gd name="connsiteY0" fmla="*/ 0 h 2076275"/>
              <a:gd name="connsiteX1" fmla="*/ 28393 w 257382"/>
              <a:gd name="connsiteY1" fmla="*/ 960022 h 2076275"/>
              <a:gd name="connsiteX2" fmla="*/ 28820 w 257382"/>
              <a:gd name="connsiteY2" fmla="*/ 1517228 h 2076275"/>
              <a:gd name="connsiteX3" fmla="*/ 257382 w 257382"/>
              <a:gd name="connsiteY3" fmla="*/ 2076275 h 20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382" h="2076275">
                <a:moveTo>
                  <a:pt x="248993" y="0"/>
                </a:moveTo>
                <a:cubicBezTo>
                  <a:pt x="83310" y="78996"/>
                  <a:pt x="65088" y="707151"/>
                  <a:pt x="28393" y="960022"/>
                </a:cubicBezTo>
                <a:cubicBezTo>
                  <a:pt x="-8302" y="1212893"/>
                  <a:pt x="-10756" y="1300142"/>
                  <a:pt x="28820" y="1517228"/>
                </a:cubicBezTo>
                <a:cubicBezTo>
                  <a:pt x="68396" y="1734314"/>
                  <a:pt x="183279" y="1981200"/>
                  <a:pt x="257382" y="2076275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7" name="Freeform 176"/>
          <p:cNvSpPr/>
          <p:nvPr/>
        </p:nvSpPr>
        <p:spPr>
          <a:xfrm>
            <a:off x="2713837" y="3921853"/>
            <a:ext cx="432036" cy="2214694"/>
          </a:xfrm>
          <a:custGeom>
            <a:avLst/>
            <a:gdLst>
              <a:gd name="connsiteX0" fmla="*/ 724069 w 757625"/>
              <a:gd name="connsiteY0" fmla="*/ 0 h 2214694"/>
              <a:gd name="connsiteX1" fmla="*/ 103283 w 757625"/>
              <a:gd name="connsiteY1" fmla="*/ 339754 h 2214694"/>
              <a:gd name="connsiteX2" fmla="*/ 65533 w 757625"/>
              <a:gd name="connsiteY2" fmla="*/ 1690382 h 2214694"/>
              <a:gd name="connsiteX3" fmla="*/ 757625 w 757625"/>
              <a:gd name="connsiteY3" fmla="*/ 2214694 h 2214694"/>
              <a:gd name="connsiteX0" fmla="*/ 670063 w 703619"/>
              <a:gd name="connsiteY0" fmla="*/ 0 h 2214694"/>
              <a:gd name="connsiteX1" fmla="*/ 299295 w 703619"/>
              <a:gd name="connsiteY1" fmla="*/ 584526 h 2214694"/>
              <a:gd name="connsiteX2" fmla="*/ 11527 w 703619"/>
              <a:gd name="connsiteY2" fmla="*/ 1690382 h 2214694"/>
              <a:gd name="connsiteX3" fmla="*/ 703619 w 703619"/>
              <a:gd name="connsiteY3" fmla="*/ 2214694 h 2214694"/>
              <a:gd name="connsiteX0" fmla="*/ 668498 w 702054"/>
              <a:gd name="connsiteY0" fmla="*/ 0 h 2214694"/>
              <a:gd name="connsiteX1" fmla="*/ 297730 w 702054"/>
              <a:gd name="connsiteY1" fmla="*/ 584526 h 2214694"/>
              <a:gd name="connsiteX2" fmla="*/ 9962 w 702054"/>
              <a:gd name="connsiteY2" fmla="*/ 1690382 h 2214694"/>
              <a:gd name="connsiteX3" fmla="*/ 702054 w 702054"/>
              <a:gd name="connsiteY3" fmla="*/ 2214694 h 2214694"/>
              <a:gd name="connsiteX0" fmla="*/ 398480 w 432036"/>
              <a:gd name="connsiteY0" fmla="*/ 0 h 2214694"/>
              <a:gd name="connsiteX1" fmla="*/ 27712 w 432036"/>
              <a:gd name="connsiteY1" fmla="*/ 584526 h 2214694"/>
              <a:gd name="connsiteX2" fmla="*/ 72136 w 432036"/>
              <a:gd name="connsiteY2" fmla="*/ 1779549 h 2214694"/>
              <a:gd name="connsiteX3" fmla="*/ 432036 w 432036"/>
              <a:gd name="connsiteY3" fmla="*/ 2214694 h 221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36" h="2214694">
                <a:moveTo>
                  <a:pt x="398480" y="0"/>
                </a:moveTo>
                <a:cubicBezTo>
                  <a:pt x="142965" y="29012"/>
                  <a:pt x="82103" y="287935"/>
                  <a:pt x="27712" y="584526"/>
                </a:cubicBezTo>
                <a:cubicBezTo>
                  <a:pt x="-26679" y="881117"/>
                  <a:pt x="4749" y="1507854"/>
                  <a:pt x="72136" y="1779549"/>
                </a:cubicBezTo>
                <a:cubicBezTo>
                  <a:pt x="139523" y="2051244"/>
                  <a:pt x="317387" y="2128008"/>
                  <a:pt x="432036" y="221469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9" name="Freeform 178"/>
          <p:cNvSpPr/>
          <p:nvPr/>
        </p:nvSpPr>
        <p:spPr>
          <a:xfrm>
            <a:off x="2650101" y="4089633"/>
            <a:ext cx="478994" cy="2193721"/>
          </a:xfrm>
          <a:custGeom>
            <a:avLst/>
            <a:gdLst>
              <a:gd name="connsiteX0" fmla="*/ 883304 w 887499"/>
              <a:gd name="connsiteY0" fmla="*/ 0 h 2193721"/>
              <a:gd name="connsiteX1" fmla="*/ 136684 w 887499"/>
              <a:gd name="connsiteY1" fmla="*/ 268448 h 2193721"/>
              <a:gd name="connsiteX2" fmla="*/ 69572 w 887499"/>
              <a:gd name="connsiteY2" fmla="*/ 1598103 h 2193721"/>
              <a:gd name="connsiteX3" fmla="*/ 887499 w 887499"/>
              <a:gd name="connsiteY3" fmla="*/ 2193721 h 2193721"/>
              <a:gd name="connsiteX0" fmla="*/ 825756 w 829951"/>
              <a:gd name="connsiteY0" fmla="*/ 0 h 2193721"/>
              <a:gd name="connsiteX1" fmla="*/ 374611 w 829951"/>
              <a:gd name="connsiteY1" fmla="*/ 695051 h 2193721"/>
              <a:gd name="connsiteX2" fmla="*/ 12024 w 829951"/>
              <a:gd name="connsiteY2" fmla="*/ 1598103 h 2193721"/>
              <a:gd name="connsiteX3" fmla="*/ 829951 w 829951"/>
              <a:gd name="connsiteY3" fmla="*/ 2193721 h 2193721"/>
              <a:gd name="connsiteX0" fmla="*/ 474799 w 478994"/>
              <a:gd name="connsiteY0" fmla="*/ 0 h 2193721"/>
              <a:gd name="connsiteX1" fmla="*/ 23654 w 478994"/>
              <a:gd name="connsiteY1" fmla="*/ 695051 h 2193721"/>
              <a:gd name="connsiteX2" fmla="*/ 106903 w 478994"/>
              <a:gd name="connsiteY2" fmla="*/ 1795669 h 2193721"/>
              <a:gd name="connsiteX3" fmla="*/ 478994 w 478994"/>
              <a:gd name="connsiteY3" fmla="*/ 2193721 h 2193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994" h="2193721">
                <a:moveTo>
                  <a:pt x="474799" y="0"/>
                </a:moveTo>
                <a:cubicBezTo>
                  <a:pt x="169300" y="1049"/>
                  <a:pt x="84970" y="395773"/>
                  <a:pt x="23654" y="695051"/>
                </a:cubicBezTo>
                <a:cubicBezTo>
                  <a:pt x="-37662" y="994329"/>
                  <a:pt x="31013" y="1545891"/>
                  <a:pt x="106903" y="1795669"/>
                </a:cubicBezTo>
                <a:cubicBezTo>
                  <a:pt x="182793" y="2045447"/>
                  <a:pt x="344071" y="2095850"/>
                  <a:pt x="478994" y="2193721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Freeform 179"/>
          <p:cNvSpPr/>
          <p:nvPr/>
        </p:nvSpPr>
        <p:spPr>
          <a:xfrm>
            <a:off x="2974556" y="4219662"/>
            <a:ext cx="167121" cy="1287710"/>
          </a:xfrm>
          <a:custGeom>
            <a:avLst/>
            <a:gdLst>
              <a:gd name="connsiteX0" fmla="*/ 120982 w 167121"/>
              <a:gd name="connsiteY0" fmla="*/ 0 h 1287710"/>
              <a:gd name="connsiteX1" fmla="*/ 16119 w 167121"/>
              <a:gd name="connsiteY1" fmla="*/ 276837 h 1287710"/>
              <a:gd name="connsiteX2" fmla="*/ 16119 w 167121"/>
              <a:gd name="connsiteY2" fmla="*/ 1019263 h 1287710"/>
              <a:gd name="connsiteX3" fmla="*/ 167121 w 167121"/>
              <a:gd name="connsiteY3" fmla="*/ 1287710 h 12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21" h="1287710">
                <a:moveTo>
                  <a:pt x="120982" y="0"/>
                </a:moveTo>
                <a:cubicBezTo>
                  <a:pt x="77289" y="53480"/>
                  <a:pt x="33596" y="106960"/>
                  <a:pt x="16119" y="276837"/>
                </a:cubicBezTo>
                <a:cubicBezTo>
                  <a:pt x="-1358" y="446714"/>
                  <a:pt x="-9048" y="850784"/>
                  <a:pt x="16119" y="1019263"/>
                </a:cubicBezTo>
                <a:cubicBezTo>
                  <a:pt x="41286" y="1187742"/>
                  <a:pt x="143352" y="1243668"/>
                  <a:pt x="167121" y="1287710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1" name="Freeform 180"/>
          <p:cNvSpPr/>
          <p:nvPr/>
        </p:nvSpPr>
        <p:spPr>
          <a:xfrm>
            <a:off x="2946132" y="2810311"/>
            <a:ext cx="174573" cy="1749574"/>
          </a:xfrm>
          <a:custGeom>
            <a:avLst/>
            <a:gdLst>
              <a:gd name="connsiteX0" fmla="*/ 277697 w 277697"/>
              <a:gd name="connsiteY0" fmla="*/ 1749105 h 1829329"/>
              <a:gd name="connsiteX1" fmla="*/ 21832 w 277697"/>
              <a:gd name="connsiteY1" fmla="*/ 1673604 h 1829329"/>
              <a:gd name="connsiteX2" fmla="*/ 42805 w 277697"/>
              <a:gd name="connsiteY2" fmla="*/ 339754 h 1829329"/>
              <a:gd name="connsiteX3" fmla="*/ 277697 w 277697"/>
              <a:gd name="connsiteY3" fmla="*/ 0 h 1829329"/>
              <a:gd name="connsiteX0" fmla="*/ 242375 w 242375"/>
              <a:gd name="connsiteY0" fmla="*/ 1749105 h 1757776"/>
              <a:gd name="connsiteX1" fmla="*/ 75000 w 242375"/>
              <a:gd name="connsiteY1" fmla="*/ 1104188 h 1757776"/>
              <a:gd name="connsiteX2" fmla="*/ 7483 w 242375"/>
              <a:gd name="connsiteY2" fmla="*/ 339754 h 1757776"/>
              <a:gd name="connsiteX3" fmla="*/ 242375 w 242375"/>
              <a:gd name="connsiteY3" fmla="*/ 0 h 1757776"/>
              <a:gd name="connsiteX0" fmla="*/ 174573 w 174573"/>
              <a:gd name="connsiteY0" fmla="*/ 1749105 h 1757567"/>
              <a:gd name="connsiteX1" fmla="*/ 7198 w 174573"/>
              <a:gd name="connsiteY1" fmla="*/ 1104188 h 1757567"/>
              <a:gd name="connsiteX2" fmla="*/ 44843 w 174573"/>
              <a:gd name="connsiteY2" fmla="*/ 424397 h 1757567"/>
              <a:gd name="connsiteX3" fmla="*/ 174573 w 174573"/>
              <a:gd name="connsiteY3" fmla="*/ 0 h 1757567"/>
              <a:gd name="connsiteX0" fmla="*/ 174573 w 174573"/>
              <a:gd name="connsiteY0" fmla="*/ 1749105 h 1749574"/>
              <a:gd name="connsiteX1" fmla="*/ 7198 w 174573"/>
              <a:gd name="connsiteY1" fmla="*/ 1104188 h 1749574"/>
              <a:gd name="connsiteX2" fmla="*/ 44843 w 174573"/>
              <a:gd name="connsiteY2" fmla="*/ 424397 h 1749574"/>
              <a:gd name="connsiteX3" fmla="*/ 174573 w 174573"/>
              <a:gd name="connsiteY3" fmla="*/ 0 h 174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573" h="1749574">
                <a:moveTo>
                  <a:pt x="174573" y="1749105"/>
                </a:moveTo>
                <a:cubicBezTo>
                  <a:pt x="75192" y="1765959"/>
                  <a:pt x="28820" y="1324973"/>
                  <a:pt x="7198" y="1104188"/>
                </a:cubicBezTo>
                <a:cubicBezTo>
                  <a:pt x="-14424" y="883403"/>
                  <a:pt x="16947" y="608428"/>
                  <a:pt x="44843" y="424397"/>
                </a:cubicBezTo>
                <a:cubicBezTo>
                  <a:pt x="72739" y="240366"/>
                  <a:pt x="78449" y="30410"/>
                  <a:pt x="174573" y="0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2" name="Freeform 181"/>
          <p:cNvSpPr/>
          <p:nvPr/>
        </p:nvSpPr>
        <p:spPr>
          <a:xfrm>
            <a:off x="2899530" y="4714614"/>
            <a:ext cx="204398" cy="1254154"/>
          </a:xfrm>
          <a:custGeom>
            <a:avLst/>
            <a:gdLst>
              <a:gd name="connsiteX0" fmla="*/ 300601 w 300601"/>
              <a:gd name="connsiteY0" fmla="*/ 17813 h 1271967"/>
              <a:gd name="connsiteX1" fmla="*/ 61514 w 300601"/>
              <a:gd name="connsiteY1" fmla="*/ 97508 h 1271967"/>
              <a:gd name="connsiteX2" fmla="*/ 15375 w 300601"/>
              <a:gd name="connsiteY2" fmla="*/ 768628 h 1271967"/>
              <a:gd name="connsiteX3" fmla="*/ 283823 w 300601"/>
              <a:gd name="connsiteY3" fmla="*/ 1271967 h 1271967"/>
              <a:gd name="connsiteX0" fmla="*/ 300601 w 300601"/>
              <a:gd name="connsiteY0" fmla="*/ 5397 h 1259551"/>
              <a:gd name="connsiteX1" fmla="*/ 61514 w 300601"/>
              <a:gd name="connsiteY1" fmla="*/ 85092 h 1259551"/>
              <a:gd name="connsiteX2" fmla="*/ 15375 w 300601"/>
              <a:gd name="connsiteY2" fmla="*/ 756212 h 1259551"/>
              <a:gd name="connsiteX3" fmla="*/ 283823 w 300601"/>
              <a:gd name="connsiteY3" fmla="*/ 1259551 h 1259551"/>
              <a:gd name="connsiteX0" fmla="*/ 276815 w 276815"/>
              <a:gd name="connsiteY0" fmla="*/ 5397 h 1259551"/>
              <a:gd name="connsiteX1" fmla="*/ 37728 w 276815"/>
              <a:gd name="connsiteY1" fmla="*/ 85092 h 1259551"/>
              <a:gd name="connsiteX2" fmla="*/ 23121 w 276815"/>
              <a:gd name="connsiteY2" fmla="*/ 756212 h 1259551"/>
              <a:gd name="connsiteX3" fmla="*/ 260037 w 276815"/>
              <a:gd name="connsiteY3" fmla="*/ 1259551 h 1259551"/>
              <a:gd name="connsiteX0" fmla="*/ 261987 w 261987"/>
              <a:gd name="connsiteY0" fmla="*/ 0 h 1254154"/>
              <a:gd name="connsiteX1" fmla="*/ 73350 w 261987"/>
              <a:gd name="connsiteY1" fmla="*/ 267620 h 1254154"/>
              <a:gd name="connsiteX2" fmla="*/ 8293 w 261987"/>
              <a:gd name="connsiteY2" fmla="*/ 750815 h 1254154"/>
              <a:gd name="connsiteX3" fmla="*/ 245209 w 261987"/>
              <a:gd name="connsiteY3" fmla="*/ 1254154 h 1254154"/>
              <a:gd name="connsiteX0" fmla="*/ 260899 w 260899"/>
              <a:gd name="connsiteY0" fmla="*/ 0 h 1254154"/>
              <a:gd name="connsiteX1" fmla="*/ 72262 w 260899"/>
              <a:gd name="connsiteY1" fmla="*/ 267620 h 1254154"/>
              <a:gd name="connsiteX2" fmla="*/ 7205 w 260899"/>
              <a:gd name="connsiteY2" fmla="*/ 750815 h 1254154"/>
              <a:gd name="connsiteX3" fmla="*/ 244121 w 260899"/>
              <a:gd name="connsiteY3" fmla="*/ 1254154 h 1254154"/>
              <a:gd name="connsiteX0" fmla="*/ 204398 w 204398"/>
              <a:gd name="connsiteY0" fmla="*/ 0 h 1254154"/>
              <a:gd name="connsiteX1" fmla="*/ 15761 w 204398"/>
              <a:gd name="connsiteY1" fmla="*/ 267620 h 1254154"/>
              <a:gd name="connsiteX2" fmla="*/ 30162 w 204398"/>
              <a:gd name="connsiteY2" fmla="*/ 740725 h 1254154"/>
              <a:gd name="connsiteX3" fmla="*/ 187620 w 204398"/>
              <a:gd name="connsiteY3" fmla="*/ 1254154 h 125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398" h="1254154">
                <a:moveTo>
                  <a:pt x="204398" y="0"/>
                </a:moveTo>
                <a:cubicBezTo>
                  <a:pt x="109884" y="6287"/>
                  <a:pt x="44800" y="144166"/>
                  <a:pt x="15761" y="267620"/>
                </a:cubicBezTo>
                <a:cubicBezTo>
                  <a:pt x="-13278" y="391074"/>
                  <a:pt x="1519" y="576303"/>
                  <a:pt x="30162" y="740725"/>
                </a:cubicBezTo>
                <a:cubicBezTo>
                  <a:pt x="58805" y="905147"/>
                  <a:pt x="187620" y="1254154"/>
                  <a:pt x="187620" y="125415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3" name="Left Brace 182"/>
          <p:cNvSpPr/>
          <p:nvPr/>
        </p:nvSpPr>
        <p:spPr>
          <a:xfrm>
            <a:off x="5076056" y="963584"/>
            <a:ext cx="144016" cy="175178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4" name="Freeform 183"/>
          <p:cNvSpPr/>
          <p:nvPr/>
        </p:nvSpPr>
        <p:spPr>
          <a:xfrm>
            <a:off x="4924788" y="1837189"/>
            <a:ext cx="356082" cy="1191237"/>
          </a:xfrm>
          <a:custGeom>
            <a:avLst/>
            <a:gdLst>
              <a:gd name="connsiteX0" fmla="*/ 146357 w 356082"/>
              <a:gd name="connsiteY0" fmla="*/ 0 h 1191237"/>
              <a:gd name="connsiteX1" fmla="*/ 7939 w 356082"/>
              <a:gd name="connsiteY1" fmla="*/ 587229 h 1191237"/>
              <a:gd name="connsiteX2" fmla="*/ 356082 w 356082"/>
              <a:gd name="connsiteY2" fmla="*/ 1191237 h 119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082" h="1191237">
                <a:moveTo>
                  <a:pt x="146357" y="0"/>
                </a:moveTo>
                <a:cubicBezTo>
                  <a:pt x="59671" y="194345"/>
                  <a:pt x="-27015" y="388690"/>
                  <a:pt x="7939" y="587229"/>
                </a:cubicBezTo>
                <a:cubicBezTo>
                  <a:pt x="42893" y="785768"/>
                  <a:pt x="199487" y="988502"/>
                  <a:pt x="356082" y="119123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Freeform 186"/>
          <p:cNvSpPr/>
          <p:nvPr/>
        </p:nvSpPr>
        <p:spPr>
          <a:xfrm>
            <a:off x="2585205" y="2276871"/>
            <a:ext cx="2682127" cy="4259481"/>
          </a:xfrm>
          <a:custGeom>
            <a:avLst/>
            <a:gdLst>
              <a:gd name="connsiteX0" fmla="*/ 638348 w 1548554"/>
              <a:gd name="connsiteY0" fmla="*/ 50359 h 4330214"/>
              <a:gd name="connsiteX1" fmla="*/ 168565 w 1548554"/>
              <a:gd name="connsiteY1" fmla="*/ 536920 h 4330214"/>
              <a:gd name="connsiteX2" fmla="*/ 105647 w 1548554"/>
              <a:gd name="connsiteY2" fmla="*/ 3892516 h 4330214"/>
              <a:gd name="connsiteX3" fmla="*/ 1548554 w 1548554"/>
              <a:gd name="connsiteY3" fmla="*/ 4278410 h 4330214"/>
              <a:gd name="connsiteX0" fmla="*/ 638348 w 1548554"/>
              <a:gd name="connsiteY0" fmla="*/ 0 h 4279855"/>
              <a:gd name="connsiteX1" fmla="*/ 168565 w 1548554"/>
              <a:gd name="connsiteY1" fmla="*/ 486561 h 4279855"/>
              <a:gd name="connsiteX2" fmla="*/ 105647 w 1548554"/>
              <a:gd name="connsiteY2" fmla="*/ 3842157 h 4279855"/>
              <a:gd name="connsiteX3" fmla="*/ 1548554 w 1548554"/>
              <a:gd name="connsiteY3" fmla="*/ 4228051 h 4279855"/>
              <a:gd name="connsiteX0" fmla="*/ 643273 w 1553479"/>
              <a:gd name="connsiteY0" fmla="*/ 0 h 4269534"/>
              <a:gd name="connsiteX1" fmla="*/ 159269 w 1553479"/>
              <a:gd name="connsiteY1" fmla="*/ 691341 h 4269534"/>
              <a:gd name="connsiteX2" fmla="*/ 110572 w 1553479"/>
              <a:gd name="connsiteY2" fmla="*/ 3842157 h 4269534"/>
              <a:gd name="connsiteX3" fmla="*/ 1553479 w 1553479"/>
              <a:gd name="connsiteY3" fmla="*/ 4228051 h 4269534"/>
              <a:gd name="connsiteX0" fmla="*/ 605967 w 1516173"/>
              <a:gd name="connsiteY0" fmla="*/ 0 h 4268572"/>
              <a:gd name="connsiteX1" fmla="*/ 252794 w 1516173"/>
              <a:gd name="connsiteY1" fmla="*/ 711250 h 4268572"/>
              <a:gd name="connsiteX2" fmla="*/ 73266 w 1516173"/>
              <a:gd name="connsiteY2" fmla="*/ 3842157 h 4268572"/>
              <a:gd name="connsiteX3" fmla="*/ 1516173 w 1516173"/>
              <a:gd name="connsiteY3" fmla="*/ 4228051 h 4268572"/>
              <a:gd name="connsiteX0" fmla="*/ 619195 w 1529401"/>
              <a:gd name="connsiteY0" fmla="*/ 0 h 4268572"/>
              <a:gd name="connsiteX1" fmla="*/ 266022 w 1529401"/>
              <a:gd name="connsiteY1" fmla="*/ 711250 h 4268572"/>
              <a:gd name="connsiteX2" fmla="*/ 86494 w 1529401"/>
              <a:gd name="connsiteY2" fmla="*/ 3842157 h 4268572"/>
              <a:gd name="connsiteX3" fmla="*/ 1529401 w 1529401"/>
              <a:gd name="connsiteY3" fmla="*/ 4228051 h 4268572"/>
              <a:gd name="connsiteX0" fmla="*/ 706778 w 2807268"/>
              <a:gd name="connsiteY0" fmla="*/ 0 h 4044868"/>
              <a:gd name="connsiteX1" fmla="*/ 353605 w 2807268"/>
              <a:gd name="connsiteY1" fmla="*/ 711250 h 4044868"/>
              <a:gd name="connsiteX2" fmla="*/ 174077 w 2807268"/>
              <a:gd name="connsiteY2" fmla="*/ 3842157 h 4044868"/>
              <a:gd name="connsiteX3" fmla="*/ 2807268 w 2807268"/>
              <a:gd name="connsiteY3" fmla="*/ 3736010 h 4044868"/>
              <a:gd name="connsiteX0" fmla="*/ 706778 w 2807268"/>
              <a:gd name="connsiteY0" fmla="*/ 0 h 4072297"/>
              <a:gd name="connsiteX1" fmla="*/ 353605 w 2807268"/>
              <a:gd name="connsiteY1" fmla="*/ 711250 h 4072297"/>
              <a:gd name="connsiteX2" fmla="*/ 174077 w 2807268"/>
              <a:gd name="connsiteY2" fmla="*/ 3842157 h 4072297"/>
              <a:gd name="connsiteX3" fmla="*/ 2807268 w 2807268"/>
              <a:gd name="connsiteY3" fmla="*/ 3736010 h 4072297"/>
              <a:gd name="connsiteX0" fmla="*/ 706778 w 2807268"/>
              <a:gd name="connsiteY0" fmla="*/ 0 h 4073906"/>
              <a:gd name="connsiteX1" fmla="*/ 353605 w 2807268"/>
              <a:gd name="connsiteY1" fmla="*/ 711250 h 4073906"/>
              <a:gd name="connsiteX2" fmla="*/ 174077 w 2807268"/>
              <a:gd name="connsiteY2" fmla="*/ 3842157 h 4073906"/>
              <a:gd name="connsiteX3" fmla="*/ 2807268 w 2807268"/>
              <a:gd name="connsiteY3" fmla="*/ 3736010 h 4073906"/>
              <a:gd name="connsiteX0" fmla="*/ 588508 w 2688998"/>
              <a:gd name="connsiteY0" fmla="*/ 0 h 4170267"/>
              <a:gd name="connsiteX1" fmla="*/ 235335 w 2688998"/>
              <a:gd name="connsiteY1" fmla="*/ 711250 h 4170267"/>
              <a:gd name="connsiteX2" fmla="*/ 55807 w 2688998"/>
              <a:gd name="connsiteY2" fmla="*/ 3842157 h 4170267"/>
              <a:gd name="connsiteX3" fmla="*/ 1077843 w 2688998"/>
              <a:gd name="connsiteY3" fmla="*/ 4063101 h 4170267"/>
              <a:gd name="connsiteX4" fmla="*/ 2688998 w 2688998"/>
              <a:gd name="connsiteY4" fmla="*/ 3736010 h 4170267"/>
              <a:gd name="connsiteX0" fmla="*/ 590983 w 2691473"/>
              <a:gd name="connsiteY0" fmla="*/ 0 h 4279712"/>
              <a:gd name="connsiteX1" fmla="*/ 237810 w 2691473"/>
              <a:gd name="connsiteY1" fmla="*/ 711250 h 4279712"/>
              <a:gd name="connsiteX2" fmla="*/ 58282 w 2691473"/>
              <a:gd name="connsiteY2" fmla="*/ 3842157 h 4279712"/>
              <a:gd name="connsiteX3" fmla="*/ 1114448 w 2691473"/>
              <a:gd name="connsiteY3" fmla="*/ 4243706 h 4279712"/>
              <a:gd name="connsiteX4" fmla="*/ 2691473 w 2691473"/>
              <a:gd name="connsiteY4" fmla="*/ 3736010 h 4279712"/>
              <a:gd name="connsiteX0" fmla="*/ 699016 w 2682127"/>
              <a:gd name="connsiteY0" fmla="*/ 0 h 4452158"/>
              <a:gd name="connsiteX1" fmla="*/ 228464 w 2682127"/>
              <a:gd name="connsiteY1" fmla="*/ 883696 h 4452158"/>
              <a:gd name="connsiteX2" fmla="*/ 48936 w 2682127"/>
              <a:gd name="connsiteY2" fmla="*/ 4014603 h 4452158"/>
              <a:gd name="connsiteX3" fmla="*/ 1105102 w 2682127"/>
              <a:gd name="connsiteY3" fmla="*/ 4416152 h 4452158"/>
              <a:gd name="connsiteX4" fmla="*/ 2682127 w 2682127"/>
              <a:gd name="connsiteY4" fmla="*/ 3908456 h 4452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2127" h="4452158">
                <a:moveTo>
                  <a:pt x="699016" y="0"/>
                </a:moveTo>
                <a:cubicBezTo>
                  <a:pt x="474386" y="272932"/>
                  <a:pt x="336811" y="214596"/>
                  <a:pt x="228464" y="883696"/>
                </a:cubicBezTo>
                <a:cubicBezTo>
                  <a:pt x="120117" y="1552796"/>
                  <a:pt x="-97170" y="3425860"/>
                  <a:pt x="48936" y="4014603"/>
                </a:cubicBezTo>
                <a:cubicBezTo>
                  <a:pt x="195042" y="4603346"/>
                  <a:pt x="666237" y="4433843"/>
                  <a:pt x="1105102" y="4416152"/>
                </a:cubicBezTo>
                <a:cubicBezTo>
                  <a:pt x="1543967" y="4398461"/>
                  <a:pt x="2413601" y="3962971"/>
                  <a:pt x="2682127" y="3908456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Freeform 187"/>
          <p:cNvSpPr/>
          <p:nvPr/>
        </p:nvSpPr>
        <p:spPr>
          <a:xfrm>
            <a:off x="3306911" y="1228861"/>
            <a:ext cx="1237414" cy="1624473"/>
          </a:xfrm>
          <a:custGeom>
            <a:avLst/>
            <a:gdLst>
              <a:gd name="connsiteX0" fmla="*/ 1120176 w 1237414"/>
              <a:gd name="connsiteY0" fmla="*/ 1624473 h 1624473"/>
              <a:gd name="connsiteX1" fmla="*/ 1234657 w 1237414"/>
              <a:gd name="connsiteY1" fmla="*/ 1337545 h 1624473"/>
              <a:gd name="connsiteX2" fmla="*/ 1017288 w 1237414"/>
              <a:gd name="connsiteY2" fmla="*/ 352138 h 1624473"/>
              <a:gd name="connsiteX3" fmla="*/ 0 w 1237414"/>
              <a:gd name="connsiteY3" fmla="*/ 0 h 162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7414" h="1624473">
                <a:moveTo>
                  <a:pt x="1120176" y="1624473"/>
                </a:moveTo>
                <a:cubicBezTo>
                  <a:pt x="1185990" y="1587037"/>
                  <a:pt x="1251805" y="1549601"/>
                  <a:pt x="1234657" y="1337545"/>
                </a:cubicBezTo>
                <a:cubicBezTo>
                  <a:pt x="1217509" y="1125489"/>
                  <a:pt x="1223064" y="575062"/>
                  <a:pt x="1017288" y="352138"/>
                </a:cubicBezTo>
                <a:cubicBezTo>
                  <a:pt x="811512" y="129214"/>
                  <a:pt x="405756" y="64607"/>
                  <a:pt x="0" y="0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9" name="Right Brace 188"/>
          <p:cNvSpPr/>
          <p:nvPr/>
        </p:nvSpPr>
        <p:spPr>
          <a:xfrm>
            <a:off x="3851919" y="1556792"/>
            <a:ext cx="144017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0" name="Freeform 189"/>
          <p:cNvSpPr/>
          <p:nvPr/>
        </p:nvSpPr>
        <p:spPr>
          <a:xfrm>
            <a:off x="3984771" y="1689631"/>
            <a:ext cx="1224792" cy="3545099"/>
          </a:xfrm>
          <a:custGeom>
            <a:avLst/>
            <a:gdLst>
              <a:gd name="connsiteX0" fmla="*/ 0 w 1224792"/>
              <a:gd name="connsiteY0" fmla="*/ 204065 h 3748413"/>
              <a:gd name="connsiteX1" fmla="*/ 608201 w 1224792"/>
              <a:gd name="connsiteY1" fmla="*/ 283760 h 3748413"/>
              <a:gd name="connsiteX2" fmla="*/ 708869 w 1224792"/>
              <a:gd name="connsiteY2" fmla="*/ 2947265 h 3748413"/>
              <a:gd name="connsiteX3" fmla="*/ 1224792 w 1224792"/>
              <a:gd name="connsiteY3" fmla="*/ 3748413 h 3748413"/>
              <a:gd name="connsiteX0" fmla="*/ 0 w 1224792"/>
              <a:gd name="connsiteY0" fmla="*/ 148937 h 3693285"/>
              <a:gd name="connsiteX1" fmla="*/ 608201 w 1224792"/>
              <a:gd name="connsiteY1" fmla="*/ 228632 h 3693285"/>
              <a:gd name="connsiteX2" fmla="*/ 708869 w 1224792"/>
              <a:gd name="connsiteY2" fmla="*/ 2892137 h 3693285"/>
              <a:gd name="connsiteX3" fmla="*/ 1224792 w 1224792"/>
              <a:gd name="connsiteY3" fmla="*/ 3693285 h 3693285"/>
              <a:gd name="connsiteX0" fmla="*/ 0 w 1224792"/>
              <a:gd name="connsiteY0" fmla="*/ 751 h 3545099"/>
              <a:gd name="connsiteX1" fmla="*/ 630046 w 1224792"/>
              <a:gd name="connsiteY1" fmla="*/ 520482 h 3545099"/>
              <a:gd name="connsiteX2" fmla="*/ 708869 w 1224792"/>
              <a:gd name="connsiteY2" fmla="*/ 2743951 h 3545099"/>
              <a:gd name="connsiteX3" fmla="*/ 1224792 w 1224792"/>
              <a:gd name="connsiteY3" fmla="*/ 3545099 h 354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792" h="3545099">
                <a:moveTo>
                  <a:pt x="0" y="751"/>
                </a:moveTo>
                <a:cubicBezTo>
                  <a:pt x="313686" y="-8555"/>
                  <a:pt x="511901" y="63282"/>
                  <a:pt x="630046" y="520482"/>
                </a:cubicBezTo>
                <a:cubicBezTo>
                  <a:pt x="748191" y="977682"/>
                  <a:pt x="609745" y="2239848"/>
                  <a:pt x="708869" y="2743951"/>
                </a:cubicBezTo>
                <a:cubicBezTo>
                  <a:pt x="807993" y="3248054"/>
                  <a:pt x="1018213" y="3433246"/>
                  <a:pt x="1224792" y="354509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1" name="Flowchart: Internal Storage 190"/>
          <p:cNvSpPr/>
          <p:nvPr/>
        </p:nvSpPr>
        <p:spPr>
          <a:xfrm>
            <a:off x="1259632" y="1556792"/>
            <a:ext cx="720080" cy="742994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Tracks Grid</a:t>
            </a:r>
            <a:endParaRPr lang="en-SG" sz="1400" dirty="0"/>
          </a:p>
        </p:txBody>
      </p:sp>
      <p:cxnSp>
        <p:nvCxnSpPr>
          <p:cNvPr id="193" name="Straight Arrow Connector 192"/>
          <p:cNvCxnSpPr/>
          <p:nvPr/>
        </p:nvCxnSpPr>
        <p:spPr>
          <a:xfrm flipH="1">
            <a:off x="2123728" y="1228861"/>
            <a:ext cx="324036" cy="39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1619672" y="1365958"/>
            <a:ext cx="0" cy="19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2285746" y="1689632"/>
            <a:ext cx="162018" cy="1025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reeform 200"/>
          <p:cNvSpPr/>
          <p:nvPr/>
        </p:nvSpPr>
        <p:spPr>
          <a:xfrm>
            <a:off x="2151776" y="2276872"/>
            <a:ext cx="666925" cy="834536"/>
          </a:xfrm>
          <a:custGeom>
            <a:avLst/>
            <a:gdLst>
              <a:gd name="connsiteX0" fmla="*/ 0 w 666925"/>
              <a:gd name="connsiteY0" fmla="*/ 792759 h 792759"/>
              <a:gd name="connsiteX1" fmla="*/ 666925 w 666925"/>
              <a:gd name="connsiteY1" fmla="*/ 0 h 792759"/>
              <a:gd name="connsiteX0" fmla="*/ 0 w 666925"/>
              <a:gd name="connsiteY0" fmla="*/ 792759 h 792759"/>
              <a:gd name="connsiteX1" fmla="*/ 666925 w 666925"/>
              <a:gd name="connsiteY1" fmla="*/ 0 h 792759"/>
              <a:gd name="connsiteX0" fmla="*/ 0 w 666925"/>
              <a:gd name="connsiteY0" fmla="*/ 792759 h 792759"/>
              <a:gd name="connsiteX1" fmla="*/ 666925 w 666925"/>
              <a:gd name="connsiteY1" fmla="*/ 0 h 79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925" h="792759">
                <a:moveTo>
                  <a:pt x="0" y="792759"/>
                </a:moveTo>
                <a:cubicBezTo>
                  <a:pt x="480003" y="687833"/>
                  <a:pt x="497264" y="291962"/>
                  <a:pt x="666925" y="0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3941414" y="358140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2283002" y="2044658"/>
            <a:ext cx="203866" cy="902408"/>
          </a:xfrm>
          <a:custGeom>
            <a:avLst/>
            <a:gdLst>
              <a:gd name="connsiteX0" fmla="*/ 0 w 203866"/>
              <a:gd name="connsiteY0" fmla="*/ 902408 h 902408"/>
              <a:gd name="connsiteX1" fmla="*/ 148403 w 203866"/>
              <a:gd name="connsiteY1" fmla="*/ 695544 h 902408"/>
              <a:gd name="connsiteX2" fmla="*/ 166391 w 203866"/>
              <a:gd name="connsiteY2" fmla="*/ 235346 h 902408"/>
              <a:gd name="connsiteX3" fmla="*/ 203866 w 203866"/>
              <a:gd name="connsiteY3" fmla="*/ 0 h 90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66" h="902408">
                <a:moveTo>
                  <a:pt x="0" y="902408"/>
                </a:moveTo>
                <a:cubicBezTo>
                  <a:pt x="60335" y="854564"/>
                  <a:pt x="120671" y="806721"/>
                  <a:pt x="148403" y="695544"/>
                </a:cubicBezTo>
                <a:cubicBezTo>
                  <a:pt x="176135" y="584367"/>
                  <a:pt x="157147" y="351270"/>
                  <a:pt x="166391" y="235346"/>
                </a:cubicBezTo>
                <a:cubicBezTo>
                  <a:pt x="175635" y="119422"/>
                  <a:pt x="189750" y="59711"/>
                  <a:pt x="203866" y="0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80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827584" y="1340768"/>
            <a:ext cx="4536504" cy="32403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SG" sz="1200" i="1" dirty="0" smtClean="0"/>
              <a:t>Stored in CSV File</a:t>
            </a:r>
            <a:endParaRPr lang="en-SG" sz="12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04664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Playlist</a:t>
            </a:r>
            <a:endParaRPr lang="en-SG" b="1" dirty="0"/>
          </a:p>
        </p:txBody>
      </p:sp>
      <p:sp>
        <p:nvSpPr>
          <p:cNvPr id="5" name="Rectangle 4"/>
          <p:cNvSpPr/>
          <p:nvPr/>
        </p:nvSpPr>
        <p:spPr>
          <a:xfrm>
            <a:off x="1216606" y="3789040"/>
            <a:ext cx="1699210" cy="555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Track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216606" y="1556792"/>
            <a:ext cx="1699210" cy="555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Playlist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216606" y="2494423"/>
            <a:ext cx="1699210" cy="9837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PlaylistTrack</a:t>
            </a:r>
            <a:endParaRPr lang="en-SG" dirty="0" smtClean="0"/>
          </a:p>
        </p:txBody>
      </p:sp>
      <p:sp>
        <p:nvSpPr>
          <p:cNvPr id="8" name="Rectangle 7"/>
          <p:cNvSpPr/>
          <p:nvPr/>
        </p:nvSpPr>
        <p:spPr>
          <a:xfrm>
            <a:off x="3560877" y="2492896"/>
            <a:ext cx="1699210" cy="555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PlayinglistTrack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3563888" y="332656"/>
            <a:ext cx="1699210" cy="7719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Playinglist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1595226" y="2904768"/>
            <a:ext cx="620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Playlist</a:t>
            </a:r>
            <a:endParaRPr lang="en-SG" sz="1200" dirty="0"/>
          </a:p>
        </p:txBody>
      </p:sp>
      <p:cxnSp>
        <p:nvCxnSpPr>
          <p:cNvPr id="12" name="Elbow Connector 11"/>
          <p:cNvCxnSpPr>
            <a:stCxn id="10" idx="1"/>
            <a:endCxn id="6" idx="1"/>
          </p:cNvCxnSpPr>
          <p:nvPr/>
        </p:nvCxnSpPr>
        <p:spPr>
          <a:xfrm rot="10800000">
            <a:off x="1216606" y="1834736"/>
            <a:ext cx="378620" cy="1208532"/>
          </a:xfrm>
          <a:prstGeom prst="bentConnector3">
            <a:avLst>
              <a:gd name="adj1" fmla="val 1603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95226" y="3048784"/>
            <a:ext cx="510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Track</a:t>
            </a:r>
            <a:endParaRPr lang="en-SG" sz="1200" dirty="0"/>
          </a:p>
        </p:txBody>
      </p:sp>
      <p:cxnSp>
        <p:nvCxnSpPr>
          <p:cNvPr id="22" name="Elbow Connector 21"/>
          <p:cNvCxnSpPr>
            <a:stCxn id="20" idx="1"/>
            <a:endCxn id="5" idx="1"/>
          </p:cNvCxnSpPr>
          <p:nvPr/>
        </p:nvCxnSpPr>
        <p:spPr>
          <a:xfrm rot="10800000" flipV="1">
            <a:off x="1216606" y="3187284"/>
            <a:ext cx="378620" cy="879700"/>
          </a:xfrm>
          <a:prstGeom prst="bentConnector3">
            <a:avLst>
              <a:gd name="adj1" fmla="val 1603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7893" y="2760752"/>
            <a:ext cx="40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35896" y="2760752"/>
            <a:ext cx="1203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PlaylistTrackKey</a:t>
            </a:r>
            <a:endParaRPr lang="en-SG" sz="1200" dirty="0"/>
          </a:p>
        </p:txBody>
      </p:sp>
      <p:cxnSp>
        <p:nvCxnSpPr>
          <p:cNvPr id="28" name="Elbow Connector 27"/>
          <p:cNvCxnSpPr>
            <a:stCxn id="26" idx="1"/>
            <a:endCxn id="25" idx="3"/>
          </p:cNvCxnSpPr>
          <p:nvPr/>
        </p:nvCxnSpPr>
        <p:spPr>
          <a:xfrm rot="10800000">
            <a:off x="2004864" y="2899252"/>
            <a:ext cx="1631032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35896" y="836712"/>
            <a:ext cx="968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ToPlayTracks</a:t>
            </a:r>
            <a:endParaRPr lang="en-SG" sz="1200" dirty="0"/>
          </a:p>
        </p:txBody>
      </p:sp>
      <p:cxnSp>
        <p:nvCxnSpPr>
          <p:cNvPr id="36" name="Elbow Connector 35"/>
          <p:cNvCxnSpPr>
            <a:stCxn id="8" idx="0"/>
            <a:endCxn id="34" idx="2"/>
          </p:cNvCxnSpPr>
          <p:nvPr/>
        </p:nvCxnSpPr>
        <p:spPr>
          <a:xfrm rot="16200000" flipV="1">
            <a:off x="3575683" y="1658096"/>
            <a:ext cx="1379185" cy="2904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95226" y="3201184"/>
            <a:ext cx="691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TrackNo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220072" y="503342"/>
            <a:ext cx="2695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Stored in RAM only</a:t>
            </a:r>
          </a:p>
          <a:p>
            <a:r>
              <a:rPr lang="en-SG" sz="1200" i="1" dirty="0" smtClean="0"/>
              <a:t>Used by player to play playlist</a:t>
            </a:r>
          </a:p>
          <a:p>
            <a:r>
              <a:rPr lang="en-SG" sz="1200" i="1" dirty="0" smtClean="0"/>
              <a:t>Recreated during </a:t>
            </a:r>
            <a:r>
              <a:rPr lang="en-SG" sz="1200" i="1" dirty="0" err="1" smtClean="0"/>
              <a:t>startup</a:t>
            </a:r>
            <a:r>
              <a:rPr lang="en-SG" sz="1200" i="1" dirty="0" smtClean="0"/>
              <a:t> by </a:t>
            </a:r>
            <a:r>
              <a:rPr lang="en-SG" sz="1200" i="1" dirty="0" err="1" smtClean="0"/>
              <a:t>datacontext</a:t>
            </a:r>
            <a:endParaRPr lang="en-SG" sz="12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5332646" y="2422629"/>
            <a:ext cx="2695738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sz="1200" i="1" dirty="0" err="1" smtClean="0"/>
              <a:t>PlayinglistTracks</a:t>
            </a:r>
            <a:r>
              <a:rPr lang="en-SG" sz="1200" i="1" dirty="0" smtClean="0"/>
              <a:t> get created and stored when Player starts to play a new playlist.</a:t>
            </a:r>
          </a:p>
          <a:p>
            <a:r>
              <a:rPr lang="en-SG" sz="1200" i="1" dirty="0" err="1" smtClean="0"/>
              <a:t>PlayinglistTracks</a:t>
            </a:r>
            <a:r>
              <a:rPr lang="en-SG" sz="1200" i="1" dirty="0" smtClean="0"/>
              <a:t> get deleted once the Player has played them. Once all </a:t>
            </a:r>
            <a:r>
              <a:rPr lang="en-SG" sz="1200" i="1" dirty="0" err="1" smtClean="0"/>
              <a:t>PlayinglistTracks</a:t>
            </a:r>
            <a:r>
              <a:rPr lang="en-SG" sz="1200" i="1" dirty="0" smtClean="0"/>
              <a:t> has been played, Player fills </a:t>
            </a:r>
            <a:r>
              <a:rPr lang="en-SG" sz="1200" i="1" dirty="0" err="1" smtClean="0"/>
              <a:t>Playinglist</a:t>
            </a:r>
            <a:r>
              <a:rPr lang="en-SG" sz="1200" i="1" dirty="0" smtClean="0"/>
              <a:t> again with all tracks from</a:t>
            </a:r>
          </a:p>
          <a:p>
            <a:r>
              <a:rPr lang="en-SG" sz="1200" i="1" dirty="0" smtClean="0"/>
              <a:t>Playlist.</a:t>
            </a:r>
            <a:endParaRPr lang="en-SG" sz="12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692696"/>
            <a:ext cx="620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Playlist</a:t>
            </a:r>
            <a:endParaRPr lang="en-SG" sz="1200" dirty="0"/>
          </a:p>
        </p:txBody>
      </p:sp>
      <p:cxnSp>
        <p:nvCxnSpPr>
          <p:cNvPr id="50" name="Elbow Connector 49"/>
          <p:cNvCxnSpPr>
            <a:stCxn id="48" idx="1"/>
            <a:endCxn id="6" idx="0"/>
          </p:cNvCxnSpPr>
          <p:nvPr/>
        </p:nvCxnSpPr>
        <p:spPr>
          <a:xfrm rot="10800000" flipV="1">
            <a:off x="2066212" y="831196"/>
            <a:ext cx="1569685" cy="7255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3568" y="4797152"/>
            <a:ext cx="806489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When </a:t>
            </a:r>
            <a:r>
              <a:rPr lang="en-SG" sz="1400" dirty="0" smtClean="0"/>
              <a:t>releasing </a:t>
            </a:r>
            <a:r>
              <a:rPr lang="en-SG" sz="1400" dirty="0"/>
              <a:t>a </a:t>
            </a:r>
            <a:r>
              <a:rPr lang="en-SG" sz="1400" dirty="0" smtClean="0"/>
              <a:t>Playlist, it’s </a:t>
            </a:r>
            <a:r>
              <a:rPr lang="en-SG" sz="1400" dirty="0" err="1" smtClean="0"/>
              <a:t>PlaylistTracks</a:t>
            </a:r>
            <a:r>
              <a:rPr lang="en-SG" sz="1400" dirty="0" smtClean="0"/>
              <a:t> need to be released. If a </a:t>
            </a:r>
            <a:r>
              <a:rPr lang="en-SG" sz="1400" dirty="0" err="1" smtClean="0"/>
              <a:t>Playinglist</a:t>
            </a:r>
            <a:r>
              <a:rPr lang="en-SG" sz="1400" dirty="0" smtClean="0"/>
              <a:t> exist, it needs to be released too and </a:t>
            </a:r>
            <a:r>
              <a:rPr lang="en-SG" sz="1400" dirty="0"/>
              <a:t>all </a:t>
            </a:r>
            <a:r>
              <a:rPr lang="en-SG" sz="1400" dirty="0" smtClean="0"/>
              <a:t>its </a:t>
            </a:r>
            <a:r>
              <a:rPr lang="en-SG" sz="1400" dirty="0" err="1"/>
              <a:t>PlayinglistTracks</a:t>
            </a:r>
            <a:r>
              <a:rPr lang="en-SG" sz="1400" dirty="0"/>
              <a:t> </a:t>
            </a:r>
            <a:r>
              <a:rPr lang="en-SG" sz="1400" dirty="0" smtClean="0"/>
              <a:t>in </a:t>
            </a:r>
            <a:r>
              <a:rPr lang="en-SG" sz="1400" dirty="0" err="1" smtClean="0"/>
              <a:t>Playinglist.ToPlayTracks</a:t>
            </a:r>
            <a:endParaRPr lang="en-SG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 smtClean="0"/>
              <a:t>When releasing a Track, it’s </a:t>
            </a:r>
            <a:r>
              <a:rPr lang="en-SG" sz="1400" dirty="0" err="1" smtClean="0"/>
              <a:t>PlaylistTracks</a:t>
            </a:r>
            <a:r>
              <a:rPr lang="en-SG" sz="1400" dirty="0" smtClean="0"/>
              <a:t> </a:t>
            </a:r>
            <a:r>
              <a:rPr lang="en-SG" sz="1400" dirty="0"/>
              <a:t>need to be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 smtClean="0"/>
              <a:t>When deleting a </a:t>
            </a:r>
            <a:r>
              <a:rPr lang="en-SG" sz="1400" dirty="0" err="1" smtClean="0"/>
              <a:t>PlaylistTrack</a:t>
            </a:r>
            <a:r>
              <a:rPr lang="en-SG" sz="1400" dirty="0" smtClean="0"/>
              <a:t>, also the </a:t>
            </a:r>
            <a:r>
              <a:rPr lang="en-SG" sz="1400" dirty="0" err="1" smtClean="0"/>
              <a:t>PlayinglistTrack</a:t>
            </a:r>
            <a:r>
              <a:rPr lang="en-SG" sz="1400" dirty="0" smtClean="0"/>
              <a:t> needs to get deleted, if it exists, and the </a:t>
            </a:r>
            <a:r>
              <a:rPr lang="en-SG" sz="1400" dirty="0" err="1"/>
              <a:t>PlayinglistTrack</a:t>
            </a:r>
            <a:r>
              <a:rPr lang="en-SG" sz="1400" dirty="0"/>
              <a:t> </a:t>
            </a:r>
            <a:r>
              <a:rPr lang="en-SG" sz="1400" dirty="0" smtClean="0"/>
              <a:t>removed from </a:t>
            </a:r>
            <a:r>
              <a:rPr lang="en-SG" sz="1400" dirty="0" err="1" smtClean="0"/>
              <a:t>Playinglist.ToPlayTracks</a:t>
            </a:r>
            <a:r>
              <a:rPr lang="en-SG" sz="1400" dirty="0" smtClean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3836" y="4016097"/>
            <a:ext cx="1005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/>
              <a:t>PlaylistTracks</a:t>
            </a:r>
            <a:endParaRPr lang="en-SG" sz="1200" dirty="0"/>
          </a:p>
        </p:txBody>
      </p:sp>
      <p:cxnSp>
        <p:nvCxnSpPr>
          <p:cNvPr id="3" name="Elbow Connector 2"/>
          <p:cNvCxnSpPr>
            <a:stCxn id="24" idx="3"/>
            <a:endCxn id="7" idx="2"/>
          </p:cNvCxnSpPr>
          <p:nvPr/>
        </p:nvCxnSpPr>
        <p:spPr>
          <a:xfrm flipH="1" flipV="1">
            <a:off x="2066211" y="3478182"/>
            <a:ext cx="273541" cy="676415"/>
          </a:xfrm>
          <a:prstGeom prst="bentConnector4">
            <a:avLst>
              <a:gd name="adj1" fmla="val -83571"/>
              <a:gd name="adj2" fmla="val 602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33836" y="1783849"/>
            <a:ext cx="1005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/>
              <a:t>PlaylistTracks</a:t>
            </a:r>
            <a:endParaRPr lang="en-SG" sz="1200" dirty="0"/>
          </a:p>
        </p:txBody>
      </p:sp>
      <p:cxnSp>
        <p:nvCxnSpPr>
          <p:cNvPr id="14" name="Elbow Connector 13"/>
          <p:cNvCxnSpPr>
            <a:stCxn id="29" idx="3"/>
            <a:endCxn id="7" idx="0"/>
          </p:cNvCxnSpPr>
          <p:nvPr/>
        </p:nvCxnSpPr>
        <p:spPr>
          <a:xfrm flipH="1">
            <a:off x="2066211" y="1922349"/>
            <a:ext cx="273541" cy="572074"/>
          </a:xfrm>
          <a:prstGeom prst="bentConnector4">
            <a:avLst>
              <a:gd name="adj1" fmla="val -83571"/>
              <a:gd name="adj2" fmla="val 621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5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210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Releasing (Deletion)</a:t>
            </a:r>
          </a:p>
          <a:p>
            <a:r>
              <a:rPr lang="en-SG" b="1" dirty="0"/>
              <a:t>o</a:t>
            </a:r>
            <a:r>
              <a:rPr lang="en-SG" b="1" dirty="0" smtClean="0"/>
              <a:t>f Data</a:t>
            </a:r>
            <a:endParaRPr lang="en-SG" b="1" dirty="0"/>
          </a:p>
        </p:txBody>
      </p:sp>
      <p:sp>
        <p:nvSpPr>
          <p:cNvPr id="5" name="Rectangle 4"/>
          <p:cNvSpPr/>
          <p:nvPr/>
        </p:nvSpPr>
        <p:spPr>
          <a:xfrm>
            <a:off x="2307953" y="222096"/>
            <a:ext cx="2808312" cy="1261884"/>
          </a:xfrm>
          <a:prstGeom prst="rect">
            <a:avLst/>
          </a:prstGeom>
          <a:gradFill>
            <a:gsLst>
              <a:gs pos="0">
                <a:srgbClr val="DDDDDD"/>
              </a:gs>
              <a:gs pos="35000">
                <a:srgbClr val="EEEEEE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SG" sz="1600" dirty="0" smtClean="0"/>
              <a:t>Playlist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Release(){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</a:rPr>
              <a:t> while 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PlaylistTracks.Count</a:t>
            </a:r>
            <a:r>
              <a:rPr lang="en-US" sz="1000" dirty="0">
                <a:latin typeface="Consolas" panose="020B0609020204030204" pitchFamily="49" charset="0"/>
              </a:rPr>
              <a:t>&gt;0)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PlaylistTracks</a:t>
            </a:r>
            <a:r>
              <a:rPr lang="en-US" sz="1000" dirty="0">
                <a:latin typeface="Consolas" panose="020B0609020204030204" pitchFamily="49" charset="0"/>
              </a:rPr>
              <a:t>[^1].Release();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</a:rPr>
              <a:t> }</a:t>
            </a:r>
            <a:r>
              <a:rPr lang="en-SG" sz="1000" dirty="0" smtClean="0">
                <a:latin typeface="Consolas" panose="020B0609020204030204" pitchFamily="49" charset="0"/>
              </a:rPr>
              <a:t>  </a:t>
            </a: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</a:t>
            </a:r>
            <a:r>
              <a:rPr lang="en-SG" sz="1000" dirty="0" err="1" smtClean="0">
                <a:latin typeface="Consolas" panose="020B0609020204030204" pitchFamily="49" charset="0"/>
              </a:rPr>
              <a:t>DC.Data.Playinglists.Remove</a:t>
            </a:r>
            <a:r>
              <a:rPr lang="en-SG" sz="1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}</a:t>
            </a:r>
            <a:endParaRPr lang="en-SG" sz="10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53451" y="188640"/>
            <a:ext cx="2808312" cy="1107996"/>
          </a:xfrm>
          <a:prstGeom prst="rect">
            <a:avLst/>
          </a:prstGeom>
          <a:gradFill>
            <a:gsLst>
              <a:gs pos="0">
                <a:srgbClr val="DDDDDD"/>
              </a:gs>
              <a:gs pos="35000">
                <a:srgbClr val="EEEEEE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SG" sz="1600" dirty="0" smtClean="0"/>
              <a:t>Track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Release(){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latin typeface="Consolas" panose="020B0609020204030204" pitchFamily="49" charset="0"/>
              </a:rPr>
              <a:t>while 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PlaylistTracks.Count</a:t>
            </a:r>
            <a:r>
              <a:rPr lang="en-US" sz="1000" dirty="0">
                <a:latin typeface="Consolas" panose="020B0609020204030204" pitchFamily="49" charset="0"/>
              </a:rPr>
              <a:t>&gt;0)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PlaylistTracks</a:t>
            </a:r>
            <a:r>
              <a:rPr lang="en-US" sz="1000" dirty="0">
                <a:latin typeface="Consolas" panose="020B0609020204030204" pitchFamily="49" charset="0"/>
              </a:rPr>
              <a:t>[^1].Release(); </a:t>
            </a:r>
            <a:endParaRPr lang="en-US" sz="1000" dirty="0" smtClean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</a:rPr>
              <a:t> }</a:t>
            </a:r>
            <a:endParaRPr lang="en-SG" sz="1000" dirty="0" smtClean="0">
              <a:latin typeface="Consolas" panose="020B0609020204030204" pitchFamily="49" charset="0"/>
            </a:endParaRPr>
          </a:p>
          <a:p>
            <a:r>
              <a:rPr lang="en-SG" sz="1000" dirty="0" smtClean="0">
                <a:latin typeface="Consolas" panose="020B0609020204030204" pitchFamily="49" charset="0"/>
              </a:rPr>
              <a:t>}</a:t>
            </a:r>
            <a:endParaRPr lang="en-SG" sz="10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6987" y="1866890"/>
            <a:ext cx="6984776" cy="1877437"/>
          </a:xfrm>
          <a:prstGeom prst="rect">
            <a:avLst/>
          </a:prstGeom>
          <a:gradFill>
            <a:gsLst>
              <a:gs pos="0">
                <a:srgbClr val="DDDDDD"/>
              </a:gs>
              <a:gs pos="35000">
                <a:srgbClr val="EEEEEE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SG" sz="1600" dirty="0" err="1" smtClean="0"/>
              <a:t>PlaylistTrack</a:t>
            </a:r>
            <a:endParaRPr lang="en-SG" sz="1600" dirty="0" smtClean="0"/>
          </a:p>
          <a:p>
            <a:r>
              <a:rPr lang="en-SG" sz="1000" dirty="0" smtClean="0">
                <a:latin typeface="Consolas" panose="020B0609020204030204" pitchFamily="49" charset="0"/>
              </a:rPr>
              <a:t>Release(){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  </a:t>
            </a:r>
            <a:r>
              <a:rPr lang="en-SG" sz="1000" dirty="0">
                <a:latin typeface="Consolas" panose="020B0609020204030204" pitchFamily="49" charset="0"/>
              </a:rPr>
              <a:t>if (</a:t>
            </a:r>
            <a:r>
              <a:rPr lang="en-SG" sz="1000" dirty="0" err="1">
                <a:latin typeface="Consolas" panose="020B0609020204030204" pitchFamily="49" charset="0"/>
              </a:rPr>
              <a:t>DC.Data.PlayinglistTracksByPlaylistTrackKey.TryGetValue</a:t>
            </a:r>
            <a:r>
              <a:rPr lang="en-SG" sz="1000" dirty="0">
                <a:latin typeface="Consolas" panose="020B0609020204030204" pitchFamily="49" charset="0"/>
              </a:rPr>
              <a:t>(Key, out </a:t>
            </a:r>
            <a:r>
              <a:rPr lang="en-SG" sz="1000" dirty="0" err="1">
                <a:latin typeface="Consolas" panose="020B0609020204030204" pitchFamily="49" charset="0"/>
              </a:rPr>
              <a:t>var</a:t>
            </a:r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err="1">
                <a:latin typeface="Consolas" panose="020B0609020204030204" pitchFamily="49" charset="0"/>
              </a:rPr>
              <a:t>playinglistTrack</a:t>
            </a:r>
            <a:r>
              <a:rPr lang="en-SG" sz="1000" dirty="0">
                <a:latin typeface="Consolas" panose="020B0609020204030204" pitchFamily="49" charset="0"/>
              </a:rPr>
              <a:t>)) {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    </a:t>
            </a:r>
            <a:r>
              <a:rPr lang="en-SG" sz="1000" dirty="0" err="1" smtClean="0">
                <a:latin typeface="Consolas" panose="020B0609020204030204" pitchFamily="49" charset="0"/>
              </a:rPr>
              <a:t>playinglistTrack.Release</a:t>
            </a:r>
            <a:r>
              <a:rPr lang="en-SG" sz="1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  </a:t>
            </a:r>
            <a:r>
              <a:rPr lang="en-SG" sz="1000" dirty="0" err="1" smtClean="0">
                <a:latin typeface="Consolas" panose="020B0609020204030204" pitchFamily="49" charset="0"/>
              </a:rPr>
              <a:t>playingList.ToPlayTracks.Remove</a:t>
            </a:r>
            <a:r>
              <a:rPr lang="en-SG" sz="1000" dirty="0" smtClean="0">
                <a:latin typeface="Consolas" panose="020B0609020204030204" pitchFamily="49" charset="0"/>
              </a:rPr>
              <a:t>(</a:t>
            </a:r>
            <a:r>
              <a:rPr lang="en-SG" sz="1000" dirty="0" err="1">
                <a:latin typeface="Consolas" panose="020B0609020204030204" pitchFamily="49" charset="0"/>
              </a:rPr>
              <a:t>playinglistTrack</a:t>
            </a:r>
            <a:r>
              <a:rPr lang="en-SG" sz="1000" dirty="0" smtClean="0">
                <a:latin typeface="Consolas" panose="020B0609020204030204" pitchFamily="49" charset="0"/>
              </a:rPr>
              <a:t>);</a:t>
            </a:r>
            <a:endParaRPr lang="en-SG" sz="1000" dirty="0">
              <a:latin typeface="Consolas" panose="020B0609020204030204" pitchFamily="49" charset="0"/>
            </a:endParaRP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}</a:t>
            </a:r>
            <a:endParaRPr lang="en-SG" sz="1000" dirty="0">
              <a:latin typeface="Consolas" panose="020B0609020204030204" pitchFamily="49" charset="0"/>
            </a:endParaRP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</a:t>
            </a:r>
            <a:r>
              <a:rPr lang="en-SG" sz="1000" dirty="0" err="1" smtClean="0">
                <a:latin typeface="Consolas" panose="020B0609020204030204" pitchFamily="49" charset="0"/>
              </a:rPr>
              <a:t>Playlist.RemoveFromPlaylistTracks</a:t>
            </a:r>
            <a:r>
              <a:rPr lang="en-SG" sz="1000" dirty="0" smtClean="0">
                <a:latin typeface="Consolas" panose="020B0609020204030204" pitchFamily="49" charset="0"/>
              </a:rPr>
              <a:t>(this</a:t>
            </a:r>
            <a:r>
              <a:rPr lang="en-SG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Playlist </a:t>
            </a:r>
            <a:r>
              <a:rPr lang="en-SG" sz="1000" dirty="0">
                <a:latin typeface="Consolas" panose="020B0609020204030204" pitchFamily="49" charset="0"/>
              </a:rPr>
              <a:t>= null!;</a:t>
            </a: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</a:t>
            </a:r>
            <a:r>
              <a:rPr lang="en-SG" sz="1000" dirty="0" err="1" smtClean="0">
                <a:latin typeface="Consolas" panose="020B0609020204030204" pitchFamily="49" charset="0"/>
              </a:rPr>
              <a:t>Track.RemoveFromPlaylistTracks</a:t>
            </a:r>
            <a:r>
              <a:rPr lang="en-SG" sz="1000" dirty="0" smtClean="0">
                <a:latin typeface="Consolas" panose="020B0609020204030204" pitchFamily="49" charset="0"/>
              </a:rPr>
              <a:t>(this</a:t>
            </a:r>
            <a:r>
              <a:rPr lang="en-SG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Track </a:t>
            </a:r>
            <a:r>
              <a:rPr lang="en-SG" sz="1000" dirty="0">
                <a:latin typeface="Consolas" panose="020B0609020204030204" pitchFamily="49" charset="0"/>
              </a:rPr>
              <a:t>= null</a:t>
            </a:r>
            <a:r>
              <a:rPr lang="en-SG" sz="1000" dirty="0" smtClean="0">
                <a:latin typeface="Consolas" panose="020B0609020204030204" pitchFamily="49" charset="0"/>
              </a:rPr>
              <a:t>!;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}</a:t>
            </a:r>
            <a:endParaRPr lang="en-SG" sz="1000" dirty="0">
              <a:latin typeface="Consolas" panose="020B0609020204030204" pitchFamily="49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843443" y="894566"/>
            <a:ext cx="1719178" cy="1341120"/>
          </a:xfrm>
          <a:custGeom>
            <a:avLst/>
            <a:gdLst>
              <a:gd name="connsiteX0" fmla="*/ 449482 w 449482"/>
              <a:gd name="connsiteY0" fmla="*/ 0 h 1390650"/>
              <a:gd name="connsiteX1" fmla="*/ 3712 w 449482"/>
              <a:gd name="connsiteY1" fmla="*/ 784860 h 1390650"/>
              <a:gd name="connsiteX2" fmla="*/ 224692 w 449482"/>
              <a:gd name="connsiteY2" fmla="*/ 1390650 h 1390650"/>
              <a:gd name="connsiteX3" fmla="*/ 224692 w 449482"/>
              <a:gd name="connsiteY3" fmla="*/ 1390650 h 1390650"/>
              <a:gd name="connsiteX0" fmla="*/ 1620896 w 1620896"/>
              <a:gd name="connsiteY0" fmla="*/ 0 h 1341120"/>
              <a:gd name="connsiteX1" fmla="*/ 62606 w 1620896"/>
              <a:gd name="connsiteY1" fmla="*/ 735330 h 1341120"/>
              <a:gd name="connsiteX2" fmla="*/ 283586 w 1620896"/>
              <a:gd name="connsiteY2" fmla="*/ 1341120 h 1341120"/>
              <a:gd name="connsiteX3" fmla="*/ 283586 w 1620896"/>
              <a:gd name="connsiteY3" fmla="*/ 1341120 h 1341120"/>
              <a:gd name="connsiteX0" fmla="*/ 1620896 w 1620896"/>
              <a:gd name="connsiteY0" fmla="*/ 0 h 1341120"/>
              <a:gd name="connsiteX1" fmla="*/ 62606 w 1620896"/>
              <a:gd name="connsiteY1" fmla="*/ 735330 h 1341120"/>
              <a:gd name="connsiteX2" fmla="*/ 283586 w 1620896"/>
              <a:gd name="connsiteY2" fmla="*/ 1341120 h 1341120"/>
              <a:gd name="connsiteX3" fmla="*/ 283586 w 1620896"/>
              <a:gd name="connsiteY3" fmla="*/ 1341120 h 1341120"/>
              <a:gd name="connsiteX0" fmla="*/ 1568510 w 1568510"/>
              <a:gd name="connsiteY0" fmla="*/ 0 h 1341120"/>
              <a:gd name="connsiteX1" fmla="*/ 69487 w 1568510"/>
              <a:gd name="connsiteY1" fmla="*/ 409364 h 1341120"/>
              <a:gd name="connsiteX2" fmla="*/ 231200 w 1568510"/>
              <a:gd name="connsiteY2" fmla="*/ 1341120 h 1341120"/>
              <a:gd name="connsiteX3" fmla="*/ 231200 w 1568510"/>
              <a:gd name="connsiteY3" fmla="*/ 1341120 h 1341120"/>
              <a:gd name="connsiteX0" fmla="*/ 1719178 w 1719178"/>
              <a:gd name="connsiteY0" fmla="*/ 0 h 1341120"/>
              <a:gd name="connsiteX1" fmla="*/ 220155 w 1719178"/>
              <a:gd name="connsiteY1" fmla="*/ 409364 h 1341120"/>
              <a:gd name="connsiteX2" fmla="*/ 24390 w 1719178"/>
              <a:gd name="connsiteY2" fmla="*/ 1018901 h 1341120"/>
              <a:gd name="connsiteX3" fmla="*/ 381868 w 1719178"/>
              <a:gd name="connsiteY3" fmla="*/ 1341120 h 1341120"/>
              <a:gd name="connsiteX4" fmla="*/ 381868 w 1719178"/>
              <a:gd name="connsiteY4" fmla="*/ 134112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178" h="1341120">
                <a:moveTo>
                  <a:pt x="1719178" y="0"/>
                </a:moveTo>
                <a:cubicBezTo>
                  <a:pt x="1130215" y="40322"/>
                  <a:pt x="502620" y="239547"/>
                  <a:pt x="220155" y="409364"/>
                </a:cubicBezTo>
                <a:cubicBezTo>
                  <a:pt x="-62310" y="579181"/>
                  <a:pt x="-2562" y="863608"/>
                  <a:pt x="24390" y="1018901"/>
                </a:cubicBezTo>
                <a:cubicBezTo>
                  <a:pt x="51342" y="1174194"/>
                  <a:pt x="349100" y="1262017"/>
                  <a:pt x="381868" y="1341120"/>
                </a:cubicBezTo>
                <a:lnTo>
                  <a:pt x="381868" y="1341120"/>
                </a:ln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3481243" y="1483980"/>
            <a:ext cx="230866" cy="1280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3983771" y="1296636"/>
            <a:ext cx="2773836" cy="1866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75459" y="3956863"/>
            <a:ext cx="6984776" cy="954107"/>
          </a:xfrm>
          <a:prstGeom prst="rect">
            <a:avLst/>
          </a:prstGeom>
          <a:gradFill>
            <a:gsLst>
              <a:gs pos="0">
                <a:srgbClr val="DDDDDD"/>
              </a:gs>
              <a:gs pos="35000">
                <a:srgbClr val="EEEEEE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SG" sz="1600" dirty="0" err="1" smtClean="0"/>
              <a:t>PlayinglistTrack</a:t>
            </a:r>
            <a:endParaRPr lang="en-SG" sz="1600" dirty="0" smtClean="0"/>
          </a:p>
          <a:p>
            <a:r>
              <a:rPr lang="en-SG" sz="1000" dirty="0" smtClean="0">
                <a:latin typeface="Consolas" panose="020B0609020204030204" pitchFamily="49" charset="0"/>
              </a:rPr>
              <a:t>//Does not release itself from </a:t>
            </a:r>
            <a:r>
              <a:rPr lang="en-SG" sz="1000" dirty="0" err="1">
                <a:latin typeface="Consolas" panose="020B0609020204030204" pitchFamily="49" charset="0"/>
              </a:rPr>
              <a:t>P</a:t>
            </a:r>
            <a:r>
              <a:rPr lang="en-SG" sz="1000" dirty="0" err="1" smtClean="0">
                <a:latin typeface="Consolas" panose="020B0609020204030204" pitchFamily="49" charset="0"/>
              </a:rPr>
              <a:t>layingList.ToPlayTracks</a:t>
            </a:r>
            <a:r>
              <a:rPr lang="en-SG" sz="1000" dirty="0" smtClean="0">
                <a:latin typeface="Consolas" panose="020B0609020204030204" pitchFamily="49" charset="0"/>
              </a:rPr>
              <a:t>. </a:t>
            </a:r>
            <a:r>
              <a:rPr lang="en-SG" sz="1000" dirty="0" err="1" smtClean="0">
                <a:latin typeface="Consolas" panose="020B0609020204030204" pitchFamily="49" charset="0"/>
              </a:rPr>
              <a:t>Playinglist.GetNext</a:t>
            </a:r>
            <a:r>
              <a:rPr lang="en-SG" sz="1000" dirty="0" smtClean="0">
                <a:latin typeface="Consolas" panose="020B0609020204030204" pitchFamily="49" charset="0"/>
              </a:rPr>
              <a:t>() and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//</a:t>
            </a:r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err="1">
                <a:latin typeface="Consolas" panose="020B0609020204030204" pitchFamily="49" charset="0"/>
              </a:rPr>
              <a:t>PlaylistTrack.Release</a:t>
            </a:r>
            <a:r>
              <a:rPr lang="en-SG" sz="1000" dirty="0">
                <a:latin typeface="Consolas" panose="020B0609020204030204" pitchFamily="49" charset="0"/>
              </a:rPr>
              <a:t>() </a:t>
            </a:r>
            <a:r>
              <a:rPr lang="en-SG" sz="1000" dirty="0" smtClean="0">
                <a:latin typeface="Consolas" panose="020B0609020204030204" pitchFamily="49" charset="0"/>
              </a:rPr>
              <a:t>do that.  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Release(){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}</a:t>
            </a:r>
            <a:endParaRPr lang="en-SG" sz="1000" dirty="0">
              <a:latin typeface="Consolas" panose="020B0609020204030204" pitchFamily="49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65501" y="2539988"/>
            <a:ext cx="4224076" cy="2112507"/>
          </a:xfrm>
          <a:custGeom>
            <a:avLst/>
            <a:gdLst>
              <a:gd name="connsiteX0" fmla="*/ 2279003 w 3396383"/>
              <a:gd name="connsiteY0" fmla="*/ 1616 h 1780886"/>
              <a:gd name="connsiteX1" fmla="*/ 3223883 w 3396383"/>
              <a:gd name="connsiteY1" fmla="*/ 96866 h 1780886"/>
              <a:gd name="connsiteX2" fmla="*/ 3105773 w 3396383"/>
              <a:gd name="connsiteY2" fmla="*/ 622646 h 1780886"/>
              <a:gd name="connsiteX3" fmla="*/ 370193 w 3396383"/>
              <a:gd name="connsiteY3" fmla="*/ 1197956 h 1780886"/>
              <a:gd name="connsiteX4" fmla="*/ 99683 w 3396383"/>
              <a:gd name="connsiteY4" fmla="*/ 1780886 h 1780886"/>
              <a:gd name="connsiteX0" fmla="*/ 2281558 w 3398938"/>
              <a:gd name="connsiteY0" fmla="*/ 1616 h 2098386"/>
              <a:gd name="connsiteX1" fmla="*/ 3226438 w 3398938"/>
              <a:gd name="connsiteY1" fmla="*/ 96866 h 2098386"/>
              <a:gd name="connsiteX2" fmla="*/ 3108328 w 3398938"/>
              <a:gd name="connsiteY2" fmla="*/ 622646 h 2098386"/>
              <a:gd name="connsiteX3" fmla="*/ 372748 w 3398938"/>
              <a:gd name="connsiteY3" fmla="*/ 1197956 h 2098386"/>
              <a:gd name="connsiteX4" fmla="*/ 98005 w 3398938"/>
              <a:gd name="connsiteY4" fmla="*/ 2098386 h 2098386"/>
              <a:gd name="connsiteX0" fmla="*/ 2431510 w 3567220"/>
              <a:gd name="connsiteY0" fmla="*/ 1616 h 2098386"/>
              <a:gd name="connsiteX1" fmla="*/ 3376390 w 3567220"/>
              <a:gd name="connsiteY1" fmla="*/ 96866 h 2098386"/>
              <a:gd name="connsiteX2" fmla="*/ 3258280 w 3567220"/>
              <a:gd name="connsiteY2" fmla="*/ 622646 h 2098386"/>
              <a:gd name="connsiteX3" fmla="*/ 251767 w 3567220"/>
              <a:gd name="connsiteY3" fmla="*/ 1303790 h 2098386"/>
              <a:gd name="connsiteX4" fmla="*/ 247957 w 3567220"/>
              <a:gd name="connsiteY4" fmla="*/ 2098386 h 2098386"/>
              <a:gd name="connsiteX0" fmla="*/ 2431510 w 4210076"/>
              <a:gd name="connsiteY0" fmla="*/ 426 h 2097196"/>
              <a:gd name="connsiteX1" fmla="*/ 3376390 w 4210076"/>
              <a:gd name="connsiteY1" fmla="*/ 95676 h 2097196"/>
              <a:gd name="connsiteX2" fmla="*/ 4054147 w 4210076"/>
              <a:gd name="connsiteY2" fmla="*/ 443656 h 2097196"/>
              <a:gd name="connsiteX3" fmla="*/ 251767 w 4210076"/>
              <a:gd name="connsiteY3" fmla="*/ 1302600 h 2097196"/>
              <a:gd name="connsiteX4" fmla="*/ 247957 w 4210076"/>
              <a:gd name="connsiteY4" fmla="*/ 2097196 h 2097196"/>
              <a:gd name="connsiteX0" fmla="*/ 2431510 w 4393075"/>
              <a:gd name="connsiteY0" fmla="*/ 15737 h 2112507"/>
              <a:gd name="connsiteX1" fmla="*/ 4024090 w 4393075"/>
              <a:gd name="connsiteY1" fmla="*/ 43254 h 2112507"/>
              <a:gd name="connsiteX2" fmla="*/ 4054147 w 4393075"/>
              <a:gd name="connsiteY2" fmla="*/ 458967 h 2112507"/>
              <a:gd name="connsiteX3" fmla="*/ 251767 w 4393075"/>
              <a:gd name="connsiteY3" fmla="*/ 1317911 h 2112507"/>
              <a:gd name="connsiteX4" fmla="*/ 247957 w 4393075"/>
              <a:gd name="connsiteY4" fmla="*/ 2112507 h 2112507"/>
              <a:gd name="connsiteX0" fmla="*/ 2431510 w 4224076"/>
              <a:gd name="connsiteY0" fmla="*/ 15737 h 2112507"/>
              <a:gd name="connsiteX1" fmla="*/ 4024090 w 4224076"/>
              <a:gd name="connsiteY1" fmla="*/ 43254 h 2112507"/>
              <a:gd name="connsiteX2" fmla="*/ 4054147 w 4224076"/>
              <a:gd name="connsiteY2" fmla="*/ 458967 h 2112507"/>
              <a:gd name="connsiteX3" fmla="*/ 2687866 w 4224076"/>
              <a:gd name="connsiteY3" fmla="*/ 944045 h 2112507"/>
              <a:gd name="connsiteX4" fmla="*/ 251767 w 4224076"/>
              <a:gd name="connsiteY4" fmla="*/ 1317911 h 2112507"/>
              <a:gd name="connsiteX5" fmla="*/ 247957 w 4224076"/>
              <a:gd name="connsiteY5" fmla="*/ 2112507 h 211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076" h="2112507">
                <a:moveTo>
                  <a:pt x="2431510" y="15737"/>
                </a:moveTo>
                <a:cubicBezTo>
                  <a:pt x="2835052" y="11609"/>
                  <a:pt x="3753651" y="-30618"/>
                  <a:pt x="4024090" y="43254"/>
                </a:cubicBezTo>
                <a:cubicBezTo>
                  <a:pt x="4294529" y="117126"/>
                  <a:pt x="4276851" y="308835"/>
                  <a:pt x="4054147" y="458967"/>
                </a:cubicBezTo>
                <a:cubicBezTo>
                  <a:pt x="3831443" y="609099"/>
                  <a:pt x="3321596" y="800888"/>
                  <a:pt x="2687866" y="944045"/>
                </a:cubicBezTo>
                <a:cubicBezTo>
                  <a:pt x="2054136" y="1087202"/>
                  <a:pt x="882080" y="1042028"/>
                  <a:pt x="251767" y="1317911"/>
                </a:cubicBezTo>
                <a:cubicBezTo>
                  <a:pt x="-249248" y="1510951"/>
                  <a:pt x="132704" y="1917562"/>
                  <a:pt x="247957" y="2112507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1175459" y="5139188"/>
            <a:ext cx="6984776" cy="954107"/>
          </a:xfrm>
          <a:prstGeom prst="rect">
            <a:avLst/>
          </a:prstGeom>
          <a:gradFill>
            <a:gsLst>
              <a:gs pos="0">
                <a:srgbClr val="DDDDDD"/>
              </a:gs>
              <a:gs pos="35000">
                <a:srgbClr val="EEEEEE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SG" sz="1600" dirty="0" err="1" smtClean="0"/>
              <a:t>Playinglist</a:t>
            </a:r>
            <a:endParaRPr lang="en-SG" sz="1600" dirty="0" smtClean="0"/>
          </a:p>
          <a:p>
            <a:r>
              <a:rPr lang="en-SG" sz="1000" dirty="0" smtClean="0">
                <a:latin typeface="Consolas" panose="020B0609020204030204" pitchFamily="49" charset="0"/>
              </a:rPr>
              <a:t>//cannot be deleted, it disappears when empty and application restarts</a:t>
            </a:r>
          </a:p>
          <a:p>
            <a:r>
              <a:rPr lang="en-SG" sz="1000" dirty="0" err="1" smtClean="0">
                <a:latin typeface="Consolas" panose="020B0609020204030204" pitchFamily="49" charset="0"/>
              </a:rPr>
              <a:t>GetNext</a:t>
            </a:r>
            <a:r>
              <a:rPr lang="en-SG" sz="1000" dirty="0" smtClean="0">
                <a:latin typeface="Consolas" panose="020B0609020204030204" pitchFamily="49" charset="0"/>
              </a:rPr>
              <a:t>(){</a:t>
            </a:r>
          </a:p>
          <a:p>
            <a:r>
              <a:rPr lang="en-SG" sz="1000" dirty="0">
                <a:latin typeface="Consolas" panose="020B0609020204030204" pitchFamily="49" charset="0"/>
              </a:rPr>
              <a:t>  </a:t>
            </a:r>
            <a:r>
              <a:rPr lang="en-SG" sz="1000" dirty="0" err="1">
                <a:latin typeface="Consolas" panose="020B0609020204030204" pitchFamily="49" charset="0"/>
              </a:rPr>
              <a:t>playinglistTrack.Release</a:t>
            </a:r>
            <a:r>
              <a:rPr lang="en-SG" sz="1000" dirty="0" smtClean="0">
                <a:latin typeface="Consolas" panose="020B0609020204030204" pitchFamily="49" charset="0"/>
              </a:rPr>
              <a:t>();</a:t>
            </a:r>
            <a:endParaRPr lang="en-SG" sz="1000" dirty="0">
              <a:latin typeface="Consolas" panose="020B0609020204030204" pitchFamily="49" charset="0"/>
            </a:endParaRPr>
          </a:p>
          <a:p>
            <a:r>
              <a:rPr lang="en-SG" sz="1000" dirty="0" smtClean="0">
                <a:latin typeface="Consolas" panose="020B0609020204030204" pitchFamily="49" charset="0"/>
              </a:rPr>
              <a:t>}</a:t>
            </a:r>
            <a:endParaRPr lang="en-SG" sz="1000" dirty="0">
              <a:latin typeface="Consolas" panose="020B0609020204030204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40467" y="944033"/>
            <a:ext cx="4072466" cy="1291167"/>
          </a:xfrm>
          <a:custGeom>
            <a:avLst/>
            <a:gdLst>
              <a:gd name="connsiteX0" fmla="*/ 4072466 w 4072466"/>
              <a:gd name="connsiteY0" fmla="*/ 0 h 1291167"/>
              <a:gd name="connsiteX1" fmla="*/ 3018366 w 4072466"/>
              <a:gd name="connsiteY1" fmla="*/ 999067 h 1291167"/>
              <a:gd name="connsiteX2" fmla="*/ 0 w 4072466"/>
              <a:gd name="connsiteY2" fmla="*/ 1291167 h 129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2466" h="1291167">
                <a:moveTo>
                  <a:pt x="4072466" y="0"/>
                </a:moveTo>
                <a:cubicBezTo>
                  <a:pt x="3884788" y="391936"/>
                  <a:pt x="3697110" y="783873"/>
                  <a:pt x="3018366" y="999067"/>
                </a:cubicBezTo>
                <a:cubicBezTo>
                  <a:pt x="2339622" y="1214261"/>
                  <a:pt x="1169811" y="1252714"/>
                  <a:pt x="0" y="1291167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Freeform 17"/>
          <p:cNvSpPr/>
          <p:nvPr/>
        </p:nvSpPr>
        <p:spPr>
          <a:xfrm>
            <a:off x="625743" y="1162399"/>
            <a:ext cx="1871924" cy="4141969"/>
          </a:xfrm>
          <a:custGeom>
            <a:avLst/>
            <a:gdLst>
              <a:gd name="connsiteX0" fmla="*/ 1863570 w 1863570"/>
              <a:gd name="connsiteY0" fmla="*/ 47615 h 4175115"/>
              <a:gd name="connsiteX1" fmla="*/ 665536 w 1863570"/>
              <a:gd name="connsiteY1" fmla="*/ 377815 h 4175115"/>
              <a:gd name="connsiteX2" fmla="*/ 903 w 1863570"/>
              <a:gd name="connsiteY2" fmla="*/ 2833148 h 4175115"/>
              <a:gd name="connsiteX3" fmla="*/ 521603 w 1863570"/>
              <a:gd name="connsiteY3" fmla="*/ 4175115 h 4175115"/>
              <a:gd name="connsiteX0" fmla="*/ 1863472 w 1863472"/>
              <a:gd name="connsiteY0" fmla="*/ 25574 h 4153074"/>
              <a:gd name="connsiteX1" fmla="*/ 656971 w 1863472"/>
              <a:gd name="connsiteY1" fmla="*/ 461607 h 4153074"/>
              <a:gd name="connsiteX2" fmla="*/ 805 w 1863472"/>
              <a:gd name="connsiteY2" fmla="*/ 2811107 h 4153074"/>
              <a:gd name="connsiteX3" fmla="*/ 521505 w 1863472"/>
              <a:gd name="connsiteY3" fmla="*/ 4153074 h 4153074"/>
              <a:gd name="connsiteX0" fmla="*/ 1871924 w 1871924"/>
              <a:gd name="connsiteY0" fmla="*/ 14469 h 4141969"/>
              <a:gd name="connsiteX1" fmla="*/ 665423 w 1871924"/>
              <a:gd name="connsiteY1" fmla="*/ 450502 h 4141969"/>
              <a:gd name="connsiteX2" fmla="*/ 790 w 1871924"/>
              <a:gd name="connsiteY2" fmla="*/ 2016836 h 4141969"/>
              <a:gd name="connsiteX3" fmla="*/ 529957 w 1871924"/>
              <a:gd name="connsiteY3" fmla="*/ 4141969 h 414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924" h="4141969">
                <a:moveTo>
                  <a:pt x="1871924" y="14469"/>
                </a:moveTo>
                <a:cubicBezTo>
                  <a:pt x="1428129" y="-52559"/>
                  <a:pt x="977279" y="116774"/>
                  <a:pt x="665423" y="450502"/>
                </a:cubicBezTo>
                <a:cubicBezTo>
                  <a:pt x="353567" y="784230"/>
                  <a:pt x="23368" y="1401592"/>
                  <a:pt x="790" y="2016836"/>
                </a:cubicBezTo>
                <a:cubicBezTo>
                  <a:pt x="-21788" y="2632080"/>
                  <a:pt x="445996" y="3918308"/>
                  <a:pt x="529957" y="4141969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Freeform 21"/>
          <p:cNvSpPr/>
          <p:nvPr/>
        </p:nvSpPr>
        <p:spPr>
          <a:xfrm>
            <a:off x="647042" y="4639733"/>
            <a:ext cx="639891" cy="1164167"/>
          </a:xfrm>
          <a:custGeom>
            <a:avLst/>
            <a:gdLst>
              <a:gd name="connsiteX0" fmla="*/ 546101 w 546101"/>
              <a:gd name="connsiteY0" fmla="*/ 1024467 h 1024467"/>
              <a:gd name="connsiteX1" fmla="*/ 1 w 546101"/>
              <a:gd name="connsiteY1" fmla="*/ 423334 h 1024467"/>
              <a:gd name="connsiteX2" fmla="*/ 541868 w 546101"/>
              <a:gd name="connsiteY2" fmla="*/ 0 h 1024467"/>
              <a:gd name="connsiteX0" fmla="*/ 639891 w 639891"/>
              <a:gd name="connsiteY0" fmla="*/ 1164167 h 1164167"/>
              <a:gd name="connsiteX1" fmla="*/ 658 w 639891"/>
              <a:gd name="connsiteY1" fmla="*/ 423334 h 1164167"/>
              <a:gd name="connsiteX2" fmla="*/ 542525 w 639891"/>
              <a:gd name="connsiteY2" fmla="*/ 0 h 116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9891" h="1164167">
                <a:moveTo>
                  <a:pt x="639891" y="1164167"/>
                </a:moveTo>
                <a:cubicBezTo>
                  <a:pt x="367193" y="948972"/>
                  <a:pt x="16886" y="617362"/>
                  <a:pt x="658" y="423334"/>
                </a:cubicBezTo>
                <a:cubicBezTo>
                  <a:pt x="-15570" y="229306"/>
                  <a:pt x="271239" y="126295"/>
                  <a:pt x="542525" y="0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1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771800" y="3933056"/>
            <a:ext cx="1656184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TracksWindow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23528" y="908720"/>
            <a:ext cx="1512168" cy="4536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MainWindow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67544" y="1484784"/>
            <a:ext cx="1152128" cy="12961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Playlists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67544" y="2924944"/>
            <a:ext cx="1152128" cy="12961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Playlist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611560" y="4365104"/>
            <a:ext cx="1152128" cy="3600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TrackStats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2771800" y="1628800"/>
            <a:ext cx="1656184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ImportWindow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2879212" y="198884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Import()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9" idx="1"/>
            <a:endCxn id="5" idx="3"/>
          </p:cNvCxnSpPr>
          <p:nvPr/>
        </p:nvCxnSpPr>
        <p:spPr>
          <a:xfrm flipH="1">
            <a:off x="1619672" y="2127340"/>
            <a:ext cx="1259540" cy="5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71800" y="2780928"/>
            <a:ext cx="1656184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PlaylistWindow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2843808" y="3079993"/>
            <a:ext cx="1471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AddToOtherPlaylist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cxnSp>
        <p:nvCxnSpPr>
          <p:cNvPr id="16" name="Straight Arrow Connector 15"/>
          <p:cNvCxnSpPr>
            <a:stCxn id="14" idx="1"/>
            <a:endCxn id="5" idx="3"/>
          </p:cNvCxnSpPr>
          <p:nvPr/>
        </p:nvCxnSpPr>
        <p:spPr>
          <a:xfrm flipH="1" flipV="1">
            <a:off x="1619672" y="2132856"/>
            <a:ext cx="1224136" cy="108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  <a:endCxn id="6" idx="3"/>
          </p:cNvCxnSpPr>
          <p:nvPr/>
        </p:nvCxnSpPr>
        <p:spPr>
          <a:xfrm flipH="1">
            <a:off x="1619672" y="3218493"/>
            <a:ext cx="1224136" cy="354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4" idx="1"/>
            <a:endCxn id="7" idx="3"/>
          </p:cNvCxnSpPr>
          <p:nvPr/>
        </p:nvCxnSpPr>
        <p:spPr>
          <a:xfrm flipH="1" flipV="1">
            <a:off x="1763688" y="4545124"/>
            <a:ext cx="1071543" cy="4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1"/>
            <a:endCxn id="7" idx="3"/>
          </p:cNvCxnSpPr>
          <p:nvPr/>
        </p:nvCxnSpPr>
        <p:spPr>
          <a:xfrm flipH="1">
            <a:off x="1763688" y="2127340"/>
            <a:ext cx="1115524" cy="2417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35231" y="3296017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RemoveTrack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cxnSp>
        <p:nvCxnSpPr>
          <p:cNvPr id="29" name="Straight Arrow Connector 28"/>
          <p:cNvCxnSpPr>
            <a:stCxn id="27" idx="1"/>
            <a:endCxn id="6" idx="3"/>
          </p:cNvCxnSpPr>
          <p:nvPr/>
        </p:nvCxnSpPr>
        <p:spPr>
          <a:xfrm flipH="1">
            <a:off x="1619672" y="3434517"/>
            <a:ext cx="1215559" cy="138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1"/>
            <a:endCxn id="5" idx="3"/>
          </p:cNvCxnSpPr>
          <p:nvPr/>
        </p:nvCxnSpPr>
        <p:spPr>
          <a:xfrm flipH="1" flipV="1">
            <a:off x="1619672" y="2132856"/>
            <a:ext cx="1215559" cy="1301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43808" y="4221088"/>
            <a:ext cx="1107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AddToPlaylist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835231" y="4448145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RemoveTrack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cxnSp>
        <p:nvCxnSpPr>
          <p:cNvPr id="38" name="Straight Arrow Connector 37"/>
          <p:cNvCxnSpPr>
            <a:stCxn id="34" idx="1"/>
            <a:endCxn id="5" idx="3"/>
          </p:cNvCxnSpPr>
          <p:nvPr/>
        </p:nvCxnSpPr>
        <p:spPr>
          <a:xfrm flipH="1" flipV="1">
            <a:off x="1619672" y="2132856"/>
            <a:ext cx="1215559" cy="2453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1"/>
            <a:endCxn id="6" idx="3"/>
          </p:cNvCxnSpPr>
          <p:nvPr/>
        </p:nvCxnSpPr>
        <p:spPr>
          <a:xfrm flipH="1" flipV="1">
            <a:off x="1619672" y="3573016"/>
            <a:ext cx="1215559" cy="1013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5" idx="3"/>
          </p:cNvCxnSpPr>
          <p:nvPr/>
        </p:nvCxnSpPr>
        <p:spPr>
          <a:xfrm flipH="1" flipV="1">
            <a:off x="1619672" y="2132856"/>
            <a:ext cx="1224136" cy="222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1"/>
            <a:endCxn id="6" idx="3"/>
          </p:cNvCxnSpPr>
          <p:nvPr/>
        </p:nvCxnSpPr>
        <p:spPr>
          <a:xfrm flipH="1" flipV="1">
            <a:off x="1619672" y="3573016"/>
            <a:ext cx="1224136" cy="786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1520" y="404664"/>
            <a:ext cx="2242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Update </a:t>
            </a:r>
            <a:r>
              <a:rPr lang="en-SG" b="1" dirty="0" err="1" smtClean="0"/>
              <a:t>MainWindow</a:t>
            </a:r>
            <a:endParaRPr lang="en-SG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58967" y="4952201"/>
            <a:ext cx="1123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DeletePlaylist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sp>
        <p:nvSpPr>
          <p:cNvPr id="66" name="Rectangle 65"/>
          <p:cNvSpPr/>
          <p:nvPr/>
        </p:nvSpPr>
        <p:spPr>
          <a:xfrm>
            <a:off x="5220072" y="917104"/>
            <a:ext cx="3024336" cy="4528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Data Context</a:t>
            </a:r>
            <a:endParaRPr lang="en-SG" dirty="0"/>
          </a:p>
        </p:txBody>
      </p:sp>
      <p:sp>
        <p:nvSpPr>
          <p:cNvPr id="67" name="TextBox 66"/>
          <p:cNvSpPr txBox="1"/>
          <p:nvPr/>
        </p:nvSpPr>
        <p:spPr>
          <a:xfrm>
            <a:off x="5353990" y="2221632"/>
            <a:ext cx="638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Playlist</a:t>
            </a:r>
            <a:endParaRPr lang="en-SG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339552" y="2423537"/>
            <a:ext cx="60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Store()</a:t>
            </a:r>
            <a:endParaRPr lang="en-SG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325114" y="2647945"/>
            <a:ext cx="7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Release()</a:t>
            </a:r>
            <a:endParaRPr lang="en-SG" sz="1200" dirty="0"/>
          </a:p>
        </p:txBody>
      </p:sp>
      <p:cxnSp>
        <p:nvCxnSpPr>
          <p:cNvPr id="82" name="Straight Arrow Connector 81"/>
          <p:cNvCxnSpPr>
            <a:stCxn id="9" idx="3"/>
            <a:endCxn id="79" idx="1"/>
          </p:cNvCxnSpPr>
          <p:nvPr/>
        </p:nvCxnSpPr>
        <p:spPr>
          <a:xfrm>
            <a:off x="3584854" y="2127340"/>
            <a:ext cx="1754698" cy="434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5" idx="3"/>
            <a:endCxn id="80" idx="1"/>
          </p:cNvCxnSpPr>
          <p:nvPr/>
        </p:nvCxnSpPr>
        <p:spPr>
          <a:xfrm flipV="1">
            <a:off x="1582288" y="2786445"/>
            <a:ext cx="3742826" cy="2304256"/>
          </a:xfrm>
          <a:prstGeom prst="bentConnector3">
            <a:avLst>
              <a:gd name="adj1" fmla="val 851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412733" y="2564904"/>
            <a:ext cx="1624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/>
              <a:t>UpdatePlayListStrings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cxnSp>
        <p:nvCxnSpPr>
          <p:cNvPr id="89" name="Straight Arrow Connector 88"/>
          <p:cNvCxnSpPr>
            <a:stCxn id="79" idx="3"/>
            <a:endCxn id="87" idx="1"/>
          </p:cNvCxnSpPr>
          <p:nvPr/>
        </p:nvCxnSpPr>
        <p:spPr>
          <a:xfrm>
            <a:off x="5947091" y="2562037"/>
            <a:ext cx="465642" cy="141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0" idx="3"/>
            <a:endCxn id="87" idx="1"/>
          </p:cNvCxnSpPr>
          <p:nvPr/>
        </p:nvCxnSpPr>
        <p:spPr>
          <a:xfrm flipV="1">
            <a:off x="6084168" y="2703404"/>
            <a:ext cx="328565" cy="8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458593" y="3152001"/>
            <a:ext cx="1425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/>
              <a:t>UpdateTracksStats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cxnSp>
        <p:nvCxnSpPr>
          <p:cNvPr id="95" name="Straight Arrow Connector 94"/>
          <p:cNvCxnSpPr>
            <a:stCxn id="9" idx="3"/>
            <a:endCxn id="93" idx="1"/>
          </p:cNvCxnSpPr>
          <p:nvPr/>
        </p:nvCxnSpPr>
        <p:spPr>
          <a:xfrm>
            <a:off x="3584854" y="2127340"/>
            <a:ext cx="2873739" cy="1163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4" idx="3"/>
            <a:endCxn id="93" idx="1"/>
          </p:cNvCxnSpPr>
          <p:nvPr/>
        </p:nvCxnSpPr>
        <p:spPr>
          <a:xfrm flipV="1">
            <a:off x="3944894" y="3290501"/>
            <a:ext cx="2513699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3" idx="2"/>
            <a:endCxn id="7" idx="2"/>
          </p:cNvCxnSpPr>
          <p:nvPr/>
        </p:nvCxnSpPr>
        <p:spPr>
          <a:xfrm rot="5400000">
            <a:off x="3531481" y="1085144"/>
            <a:ext cx="1296144" cy="5983857"/>
          </a:xfrm>
          <a:prstGeom prst="bentConnector3">
            <a:avLst>
              <a:gd name="adj1" fmla="val 1176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65" idx="1"/>
            <a:endCxn id="5" idx="1"/>
          </p:cNvCxnSpPr>
          <p:nvPr/>
        </p:nvCxnSpPr>
        <p:spPr>
          <a:xfrm rot="10800000" flipH="1">
            <a:off x="458966" y="2132857"/>
            <a:ext cx="8577" cy="2957845"/>
          </a:xfrm>
          <a:prstGeom prst="bentConnector3">
            <a:avLst>
              <a:gd name="adj1" fmla="val -26652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65" idx="1"/>
            <a:endCxn id="6" idx="1"/>
          </p:cNvCxnSpPr>
          <p:nvPr/>
        </p:nvCxnSpPr>
        <p:spPr>
          <a:xfrm rot="10800000" flipH="1">
            <a:off x="458966" y="3573017"/>
            <a:ext cx="8577" cy="1517685"/>
          </a:xfrm>
          <a:prstGeom prst="bentConnector3">
            <a:avLst>
              <a:gd name="adj1" fmla="val -26652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4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Previous versions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2771800" y="1054477"/>
            <a:ext cx="0" cy="888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375756" y="620688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Idle</a:t>
            </a:r>
            <a:endParaRPr lang="en-SG" sz="1200" i="1" dirty="0"/>
          </a:p>
        </p:txBody>
      </p:sp>
      <p:sp>
        <p:nvSpPr>
          <p:cNvPr id="5" name="Oval 4"/>
          <p:cNvSpPr/>
          <p:nvPr/>
        </p:nvSpPr>
        <p:spPr>
          <a:xfrm>
            <a:off x="2375756" y="1905942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Starting</a:t>
            </a:r>
            <a:r>
              <a:rPr lang="en-SG" sz="1200" dirty="0" smtClean="0"/>
              <a:t> 1)</a:t>
            </a:r>
            <a:endParaRPr lang="en-SG" sz="1200" dirty="0"/>
          </a:p>
        </p:txBody>
      </p:sp>
      <p:sp>
        <p:nvSpPr>
          <p:cNvPr id="6" name="Oval 5"/>
          <p:cNvSpPr/>
          <p:nvPr/>
        </p:nvSpPr>
        <p:spPr>
          <a:xfrm>
            <a:off x="2375756" y="3058070"/>
            <a:ext cx="144016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Playing</a:t>
            </a:r>
            <a:r>
              <a:rPr lang="en-SG" sz="1200" dirty="0" smtClean="0"/>
              <a:t> 2)</a:t>
            </a:r>
            <a:endParaRPr lang="en-SG" sz="1200" dirty="0"/>
          </a:p>
        </p:txBody>
      </p:sp>
      <p:sp>
        <p:nvSpPr>
          <p:cNvPr id="8" name="Oval 7"/>
          <p:cNvSpPr/>
          <p:nvPr/>
        </p:nvSpPr>
        <p:spPr>
          <a:xfrm>
            <a:off x="2375756" y="4509120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Paused</a:t>
            </a:r>
            <a:r>
              <a:rPr lang="en-SG" sz="1200" dirty="0" smtClean="0"/>
              <a:t> 4)</a:t>
            </a:r>
            <a:endParaRPr lang="en-SG" sz="1200" dirty="0"/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>
            <a:off x="3095836" y="908720"/>
            <a:ext cx="0" cy="997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59832" y="910461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  <a:r>
              <a:rPr lang="en-SG" sz="1200" dirty="0" smtClean="0"/>
              <a:t> 6)</a:t>
            </a:r>
            <a:endParaRPr lang="en-SG" sz="1200" b="1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3095836" y="2193974"/>
            <a:ext cx="0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9832" y="2193974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Media</a:t>
            </a:r>
          </a:p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Opened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6" idx="4"/>
            <a:endCxn id="8" idx="0"/>
          </p:cNvCxnSpPr>
          <p:nvPr/>
        </p:nvCxnSpPr>
        <p:spPr>
          <a:xfrm>
            <a:off x="3095836" y="3346102"/>
            <a:ext cx="0" cy="1163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95836" y="3346102"/>
            <a:ext cx="13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</a:t>
            </a:r>
          </a:p>
          <a:p>
            <a:r>
              <a:rPr lang="en-SG" sz="1200" dirty="0" err="1" smtClean="0"/>
              <a:t>mediaPlayer.Pause</a:t>
            </a:r>
            <a:endParaRPr lang="en-SG" sz="1200" dirty="0"/>
          </a:p>
        </p:txBody>
      </p:sp>
      <p:cxnSp>
        <p:nvCxnSpPr>
          <p:cNvPr id="25" name="Elbow Connector 24"/>
          <p:cNvCxnSpPr>
            <a:stCxn id="8" idx="6"/>
            <a:endCxn id="4" idx="6"/>
          </p:cNvCxnSpPr>
          <p:nvPr/>
        </p:nvCxnSpPr>
        <p:spPr>
          <a:xfrm flipV="1">
            <a:off x="3815916" y="764704"/>
            <a:ext cx="12700" cy="3888432"/>
          </a:xfrm>
          <a:prstGeom prst="bentConnector3">
            <a:avLst>
              <a:gd name="adj1" fmla="val 10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51920" y="2967335"/>
            <a:ext cx="126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 smtClean="0"/>
          </a:p>
        </p:txBody>
      </p:sp>
      <p:cxnSp>
        <p:nvCxnSpPr>
          <p:cNvPr id="45" name="Straight Arrow Connector 44"/>
          <p:cNvCxnSpPr>
            <a:stCxn id="6" idx="6"/>
          </p:cNvCxnSpPr>
          <p:nvPr/>
        </p:nvCxnSpPr>
        <p:spPr>
          <a:xfrm flipV="1">
            <a:off x="3815916" y="3198167"/>
            <a:ext cx="1332148" cy="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6" idx="2"/>
            <a:endCxn id="4" idx="2"/>
          </p:cNvCxnSpPr>
          <p:nvPr/>
        </p:nvCxnSpPr>
        <p:spPr>
          <a:xfrm rot="10800000">
            <a:off x="2375756" y="764704"/>
            <a:ext cx="12700" cy="2437382"/>
          </a:xfrm>
          <a:prstGeom prst="bentConnector3">
            <a:avLst>
              <a:gd name="adj1" fmla="val 1008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27682" y="296701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>
                <a:solidFill>
                  <a:schemeClr val="accent1"/>
                </a:solidFill>
              </a:rPr>
              <a:t>MediaEnded</a:t>
            </a:r>
            <a:r>
              <a:rPr lang="en-SG" sz="1200" dirty="0" smtClean="0"/>
              <a:t> 3)</a:t>
            </a:r>
            <a:endParaRPr lang="en-SG" sz="1200" dirty="0"/>
          </a:p>
        </p:txBody>
      </p:sp>
      <p:cxnSp>
        <p:nvCxnSpPr>
          <p:cNvPr id="54" name="Straight Arrow Connector 53"/>
          <p:cNvCxnSpPr>
            <a:stCxn id="8" idx="1"/>
            <a:endCxn id="6" idx="3"/>
          </p:cNvCxnSpPr>
          <p:nvPr/>
        </p:nvCxnSpPr>
        <p:spPr>
          <a:xfrm flipV="1">
            <a:off x="2586663" y="3303921"/>
            <a:ext cx="0" cy="1247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02795" y="3645024"/>
            <a:ext cx="148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Resume</a:t>
            </a:r>
          </a:p>
          <a:p>
            <a:pPr algn="r"/>
            <a:r>
              <a:rPr lang="en-SG" sz="1200" strike="sngStrike" dirty="0" err="1" smtClean="0"/>
              <a:t>mediaPlayer.Position</a:t>
            </a:r>
            <a:endParaRPr lang="en-SG" sz="1200" strike="sngStrike" dirty="0" smtClean="0"/>
          </a:p>
          <a:p>
            <a:pPr algn="r"/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89" name="Straight Arrow Connector 88"/>
          <p:cNvCxnSpPr>
            <a:endCxn id="5" idx="1"/>
          </p:cNvCxnSpPr>
          <p:nvPr/>
        </p:nvCxnSpPr>
        <p:spPr>
          <a:xfrm>
            <a:off x="1115616" y="1948123"/>
            <a:ext cx="14710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67544" y="980728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Nothing</a:t>
            </a:r>
          </a:p>
          <a:p>
            <a:pPr algn="r"/>
            <a:r>
              <a:rPr lang="en-SG" sz="1200" i="1" dirty="0" smtClean="0"/>
              <a:t>to play</a:t>
            </a:r>
            <a:endParaRPr lang="en-SG" sz="12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1165202" y="1342509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Next track</a:t>
            </a:r>
            <a:endParaRPr lang="en-SG" sz="1200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955586" y="626204"/>
            <a:ext cx="3008902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FontTx/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Stop</a:t>
            </a:r>
            <a:r>
              <a:rPr lang="en-SG" sz="1200" dirty="0" smtClean="0"/>
              <a:t> and </a:t>
            </a:r>
            <a:r>
              <a:rPr lang="en-SG" sz="1200" b="1" dirty="0" smtClean="0"/>
              <a:t>Play</a:t>
            </a:r>
            <a:r>
              <a:rPr lang="en-SG" sz="1200" dirty="0" smtClean="0"/>
              <a:t> commands received during </a:t>
            </a:r>
            <a:r>
              <a:rPr lang="en-SG" sz="1200" i="1" dirty="0" smtClean="0"/>
              <a:t>Starting</a:t>
            </a:r>
            <a:r>
              <a:rPr lang="en-SG" sz="1200" dirty="0" smtClean="0"/>
              <a:t> get only executed </a:t>
            </a:r>
            <a:r>
              <a:rPr lang="en-SG" sz="1200" dirty="0"/>
              <a:t>once </a:t>
            </a:r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r>
              <a:rPr lang="en-SG" sz="1200" dirty="0" smtClean="0"/>
              <a:t> </a:t>
            </a:r>
            <a:r>
              <a:rPr lang="en-SG" sz="1200" dirty="0"/>
              <a:t>is received</a:t>
            </a:r>
            <a:r>
              <a:rPr lang="en-SG" sz="1200" dirty="0" smtClean="0"/>
              <a:t>.                              b) </a:t>
            </a:r>
            <a:r>
              <a:rPr lang="en-SG" sz="1200" b="1" dirty="0" smtClean="0"/>
              <a:t>Play </a:t>
            </a:r>
            <a:r>
              <a:rPr lang="en-SG" sz="1200" dirty="0"/>
              <a:t>during </a:t>
            </a:r>
            <a:r>
              <a:rPr lang="en-SG" sz="1200" i="1" dirty="0"/>
              <a:t>Starting</a:t>
            </a:r>
            <a:r>
              <a:rPr lang="en-SG" sz="1200" dirty="0"/>
              <a:t> </a:t>
            </a:r>
            <a:r>
              <a:rPr lang="en-SG" sz="1200" dirty="0" smtClean="0"/>
              <a:t>executes </a:t>
            </a:r>
            <a:r>
              <a:rPr lang="en-SG" sz="1200" dirty="0" err="1" smtClean="0"/>
              <a:t>mediaPlayer.Play</a:t>
            </a:r>
            <a:r>
              <a:rPr lang="en-SG" sz="1200" dirty="0" smtClean="0"/>
              <a:t> for new track, but state does not change.</a:t>
            </a:r>
          </a:p>
          <a:p>
            <a:pPr marL="228600" indent="-228600"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Pause</a:t>
            </a:r>
            <a:r>
              <a:rPr lang="en-SG" sz="1200" dirty="0" smtClean="0"/>
              <a:t> is only accepted during </a:t>
            </a:r>
            <a:r>
              <a:rPr lang="en-SG" sz="1200" i="1" dirty="0" smtClean="0"/>
              <a:t>Playing</a:t>
            </a:r>
            <a:r>
              <a:rPr lang="en-SG" sz="1200" dirty="0" smtClean="0"/>
              <a:t>        b) When </a:t>
            </a:r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MediaEndeded</a:t>
            </a:r>
            <a:r>
              <a:rPr lang="en-SG" sz="1200" dirty="0" smtClean="0"/>
              <a:t> during </a:t>
            </a:r>
            <a:r>
              <a:rPr lang="en-SG" sz="1200" i="1" dirty="0" smtClean="0"/>
              <a:t>Playing</a:t>
            </a:r>
            <a:r>
              <a:rPr lang="en-SG" sz="1200" dirty="0" smtClean="0"/>
              <a:t>, Player asks the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which next track to play or if to stop.</a:t>
            </a:r>
          </a:p>
          <a:p>
            <a:pPr marL="228600" indent="-228600">
              <a:buAutoNum type="arabicParenR"/>
            </a:pPr>
            <a:r>
              <a:rPr lang="en-SG" sz="1200" b="1" dirty="0" err="1">
                <a:solidFill>
                  <a:schemeClr val="accent3">
                    <a:lumMod val="75000"/>
                  </a:schemeClr>
                </a:solidFill>
              </a:rPr>
              <a:t>MediaEndeded</a:t>
            </a:r>
            <a:r>
              <a:rPr lang="en-SG" sz="1200" dirty="0" smtClean="0"/>
              <a:t> because track finished:  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one more track =&gt; </a:t>
            </a:r>
            <a:r>
              <a:rPr lang="en-SG" sz="1200" i="1" dirty="0" smtClean="0"/>
              <a:t>Starting</a:t>
            </a:r>
            <a:r>
              <a:rPr lang="en-SG" sz="1200" dirty="0" smtClean="0"/>
              <a:t>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 no more track =&gt; </a:t>
            </a:r>
            <a:r>
              <a:rPr lang="en-SG" sz="1200" i="1" dirty="0" smtClean="0"/>
              <a:t>Idle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 </a:t>
            </a:r>
            <a:r>
              <a:rPr lang="en-SG" sz="1200" b="1" dirty="0" smtClean="0"/>
              <a:t>Resume</a:t>
            </a:r>
            <a:r>
              <a:rPr lang="en-SG" sz="1200" dirty="0" smtClean="0"/>
              <a:t> is only accepted during </a:t>
            </a:r>
            <a:r>
              <a:rPr lang="en-SG" sz="1200" i="1" dirty="0" smtClean="0"/>
              <a:t>Paused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 </a:t>
            </a:r>
            <a:r>
              <a:rPr lang="en-SG" sz="1200" b="1" dirty="0" smtClean="0"/>
              <a:t>Play</a:t>
            </a:r>
            <a:r>
              <a:rPr lang="en-SG" sz="1200" dirty="0" smtClean="0"/>
              <a:t> for the already playing track will not raise </a:t>
            </a:r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r>
              <a:rPr lang="en-SG" sz="1200" dirty="0" smtClean="0"/>
              <a:t>. </a:t>
            </a:r>
            <a:r>
              <a:rPr lang="en-SG" sz="1200" dirty="0" err="1" smtClean="0"/>
              <a:t>Therfore</a:t>
            </a:r>
            <a:r>
              <a:rPr lang="en-SG" sz="1200" dirty="0" smtClean="0"/>
              <a:t>, just stay in </a:t>
            </a:r>
            <a:r>
              <a:rPr lang="en-SG" sz="1200" i="1" dirty="0" smtClean="0"/>
              <a:t>Playing</a:t>
            </a:r>
            <a:r>
              <a:rPr lang="en-SG" sz="1200" dirty="0" smtClean="0"/>
              <a:t> state.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When </a:t>
            </a:r>
            <a:r>
              <a:rPr lang="en-SG" sz="1200" b="1" dirty="0" smtClean="0"/>
              <a:t>Play</a:t>
            </a:r>
            <a:r>
              <a:rPr lang="en-SG" sz="1200" dirty="0" smtClean="0"/>
              <a:t> during </a:t>
            </a:r>
            <a:r>
              <a:rPr lang="en-SG" sz="1200" i="1" dirty="0" smtClean="0"/>
              <a:t>Idle</a:t>
            </a:r>
            <a:r>
              <a:rPr lang="en-SG" sz="1200" dirty="0" smtClean="0"/>
              <a:t> plays the same song again, </a:t>
            </a:r>
            <a:r>
              <a:rPr lang="en-SG" sz="1200" b="1" dirty="0" err="1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r>
              <a:rPr lang="en-SG" sz="1200" dirty="0"/>
              <a:t> </a:t>
            </a:r>
            <a:r>
              <a:rPr lang="en-SG" sz="1200" dirty="0" smtClean="0"/>
              <a:t>will not be raised. Jump directly </a:t>
            </a:r>
            <a:r>
              <a:rPr lang="en-SG" sz="1200" dirty="0"/>
              <a:t>t</a:t>
            </a:r>
            <a:r>
              <a:rPr lang="en-SG" sz="1200" dirty="0" smtClean="0"/>
              <a:t>o </a:t>
            </a:r>
            <a:r>
              <a:rPr lang="en-SG" sz="1200" i="1" dirty="0" smtClean="0"/>
              <a:t>Playing</a:t>
            </a:r>
            <a:r>
              <a:rPr lang="en-SG" sz="1200" dirty="0" smtClean="0"/>
              <a:t>.</a:t>
            </a:r>
          </a:p>
          <a:p>
            <a:pPr marL="228600" indent="-228600">
              <a:buAutoNum type="arabicParenR"/>
            </a:pPr>
            <a:endParaRPr lang="en-SG" sz="1200" dirty="0" smtClean="0"/>
          </a:p>
          <a:p>
            <a:pPr marL="228600" indent="-228600">
              <a:buAutoNum type="arabicParenR"/>
            </a:pPr>
            <a:endParaRPr lang="en-SG" sz="1200" dirty="0"/>
          </a:p>
        </p:txBody>
      </p:sp>
      <p:cxnSp>
        <p:nvCxnSpPr>
          <p:cNvPr id="117" name="Straight Arrow Connector 116"/>
          <p:cNvCxnSpPr>
            <a:stCxn id="6" idx="1"/>
            <a:endCxn id="5" idx="3"/>
          </p:cNvCxnSpPr>
          <p:nvPr/>
        </p:nvCxnSpPr>
        <p:spPr>
          <a:xfrm flipV="1">
            <a:off x="2586663" y="2151793"/>
            <a:ext cx="0" cy="948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259632" y="2121966"/>
            <a:ext cx="131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r>
              <a:rPr lang="en-SG" sz="1200" dirty="0" smtClean="0"/>
              <a:t> 5)</a:t>
            </a:r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  <a:p>
            <a:endParaRPr lang="en-SG" sz="12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1957290" y="4665767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  <a:endParaRPr lang="en-SG" sz="1200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3881038" y="4665767"/>
            <a:ext cx="126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/>
          </a:p>
        </p:txBody>
      </p:sp>
      <p:cxnSp>
        <p:nvCxnSpPr>
          <p:cNvPr id="3" name="Straight Arrow Connector 2"/>
          <p:cNvCxnSpPr>
            <a:stCxn id="5" idx="6"/>
          </p:cNvCxnSpPr>
          <p:nvPr/>
        </p:nvCxnSpPr>
        <p:spPr>
          <a:xfrm>
            <a:off x="3815916" y="2049958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" idx="7"/>
            <a:endCxn id="4" idx="0"/>
          </p:cNvCxnSpPr>
          <p:nvPr/>
        </p:nvCxnSpPr>
        <p:spPr>
          <a:xfrm rot="16200000" flipV="1">
            <a:off x="3329333" y="387192"/>
            <a:ext cx="42181" cy="509173"/>
          </a:xfrm>
          <a:prstGeom prst="bentConnector3">
            <a:avLst>
              <a:gd name="adj1" fmla="val 5064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0072" y="193269"/>
            <a:ext cx="47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71800" y="1054477"/>
            <a:ext cx="3240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16200000">
            <a:off x="2002160" y="1096305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endParaRPr lang="en-SG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SG" sz="1200" dirty="0"/>
              <a:t>a</a:t>
            </a:r>
            <a:r>
              <a:rPr lang="en-SG" sz="1200" dirty="0" smtClean="0"/>
              <a:t>nd </a:t>
            </a:r>
            <a:r>
              <a:rPr lang="en-SG" sz="1200" b="1" dirty="0" smtClean="0"/>
              <a:t>Play</a:t>
            </a:r>
            <a:endParaRPr lang="en-SG" sz="1200" dirty="0" smtClean="0"/>
          </a:p>
        </p:txBody>
      </p:sp>
      <p:sp>
        <p:nvSpPr>
          <p:cNvPr id="98" name="Oval 97"/>
          <p:cNvSpPr/>
          <p:nvPr/>
        </p:nvSpPr>
        <p:spPr>
          <a:xfrm>
            <a:off x="613959" y="6032321"/>
            <a:ext cx="720079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Xxx</a:t>
            </a:r>
            <a:endParaRPr lang="en-SG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364103" y="6032321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is stopped</a:t>
            </a:r>
          </a:p>
        </p:txBody>
      </p:sp>
      <p:sp>
        <p:nvSpPr>
          <p:cNvPr id="100" name="Oval 99"/>
          <p:cNvSpPr/>
          <p:nvPr/>
        </p:nvSpPr>
        <p:spPr>
          <a:xfrm>
            <a:off x="2702191" y="6032321"/>
            <a:ext cx="720079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Xxx</a:t>
            </a:r>
            <a:endParaRPr lang="en-SG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452335" y="6032321"/>
            <a:ext cx="1191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is playing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11560" y="65253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370709" y="639236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Command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699792" y="6525344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58941" y="6392361"/>
            <a:ext cx="1793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state change event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779912" y="1619651"/>
            <a:ext cx="1262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SG" sz="1200" dirty="0" smtClean="0"/>
              <a:t>and </a:t>
            </a:r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 smtClean="0"/>
          </a:p>
        </p:txBody>
      </p:sp>
      <p:cxnSp>
        <p:nvCxnSpPr>
          <p:cNvPr id="29" name="Elbow Connector 28"/>
          <p:cNvCxnSpPr>
            <a:stCxn id="8" idx="2"/>
            <a:endCxn id="5" idx="2"/>
          </p:cNvCxnSpPr>
          <p:nvPr/>
        </p:nvCxnSpPr>
        <p:spPr>
          <a:xfrm rot="10800000">
            <a:off x="2375756" y="2049958"/>
            <a:ext cx="12700" cy="2603178"/>
          </a:xfrm>
          <a:prstGeom prst="bentConnector3">
            <a:avLst>
              <a:gd name="adj1" fmla="val 126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583462"/>
            <a:ext cx="597666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467544" y="3429000"/>
            <a:ext cx="597666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467544" y="692696"/>
            <a:ext cx="597666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474573" y="2492896"/>
            <a:ext cx="5968208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474573" y="83671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Idle</a:t>
            </a:r>
            <a:endParaRPr lang="en-SG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4573" y="1712809"/>
            <a:ext cx="686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Starting</a:t>
            </a:r>
            <a:endParaRPr lang="en-SG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4573" y="2588906"/>
            <a:ext cx="645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Playing</a:t>
            </a:r>
            <a:endParaRPr lang="en-SG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74573" y="3507484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Paused</a:t>
            </a:r>
            <a:endParaRPr lang="en-SG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403648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14" name="Rectangle 13"/>
          <p:cNvSpPr/>
          <p:nvPr/>
        </p:nvSpPr>
        <p:spPr>
          <a:xfrm>
            <a:off x="3414936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15" name="Rectangle 14"/>
          <p:cNvSpPr/>
          <p:nvPr/>
        </p:nvSpPr>
        <p:spPr>
          <a:xfrm>
            <a:off x="4444752" y="764704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16" name="Rectangle 15"/>
          <p:cNvSpPr/>
          <p:nvPr/>
        </p:nvSpPr>
        <p:spPr>
          <a:xfrm>
            <a:off x="1403648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17" name="Rectangle 16"/>
          <p:cNvSpPr/>
          <p:nvPr/>
        </p:nvSpPr>
        <p:spPr>
          <a:xfrm>
            <a:off x="2411760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18" name="Rectangle 17"/>
          <p:cNvSpPr/>
          <p:nvPr/>
        </p:nvSpPr>
        <p:spPr>
          <a:xfrm>
            <a:off x="3414936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19" name="Rectangle 18"/>
          <p:cNvSpPr/>
          <p:nvPr/>
        </p:nvSpPr>
        <p:spPr>
          <a:xfrm>
            <a:off x="4444752" y="1652803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03648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2411760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22" name="Rectangle 21"/>
          <p:cNvSpPr/>
          <p:nvPr/>
        </p:nvSpPr>
        <p:spPr>
          <a:xfrm>
            <a:off x="3414936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23" name="Rectangle 22"/>
          <p:cNvSpPr/>
          <p:nvPr/>
        </p:nvSpPr>
        <p:spPr>
          <a:xfrm>
            <a:off x="4444752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03648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25" name="Rectangle 24"/>
          <p:cNvSpPr/>
          <p:nvPr/>
        </p:nvSpPr>
        <p:spPr>
          <a:xfrm>
            <a:off x="2411760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26" name="Rectangle 25"/>
          <p:cNvSpPr/>
          <p:nvPr/>
        </p:nvSpPr>
        <p:spPr>
          <a:xfrm>
            <a:off x="3414936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27" name="Rectangle 26"/>
          <p:cNvSpPr/>
          <p:nvPr/>
        </p:nvSpPr>
        <p:spPr>
          <a:xfrm>
            <a:off x="4444752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Resume</a:t>
            </a:r>
            <a:endParaRPr lang="en-SG" sz="1400" dirty="0"/>
          </a:p>
        </p:txBody>
      </p:sp>
      <p:sp>
        <p:nvSpPr>
          <p:cNvPr id="29" name="Rectangle 28"/>
          <p:cNvSpPr/>
          <p:nvPr/>
        </p:nvSpPr>
        <p:spPr>
          <a:xfrm>
            <a:off x="2411760" y="7698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smtClean="0"/>
              <a:t>Play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5457800" y="764704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33" name="Rectangle 32"/>
          <p:cNvSpPr/>
          <p:nvPr/>
        </p:nvSpPr>
        <p:spPr>
          <a:xfrm>
            <a:off x="5457800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34" name="Rectangle 33"/>
          <p:cNvSpPr/>
          <p:nvPr/>
        </p:nvSpPr>
        <p:spPr>
          <a:xfrm>
            <a:off x="5457800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35" name="Rectangle 34"/>
          <p:cNvSpPr/>
          <p:nvPr/>
        </p:nvSpPr>
        <p:spPr>
          <a:xfrm>
            <a:off x="5457800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6602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24215</TotalTime>
  <Words>1162</Words>
  <Application>Microsoft Office PowerPoint</Application>
  <PresentationFormat>On-screen Show (4:3)</PresentationFormat>
  <Paragraphs>502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Previous versions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111</cp:revision>
  <cp:lastPrinted>2020-11-14T09:24:04Z</cp:lastPrinted>
  <dcterms:created xsi:type="dcterms:W3CDTF">2020-11-14T04:00:09Z</dcterms:created>
  <dcterms:modified xsi:type="dcterms:W3CDTF">2021-05-19T12:15:00Z</dcterms:modified>
</cp:coreProperties>
</file>