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3" d="100"/>
          <a:sy n="93" d="100"/>
        </p:scale>
        <p:origin x="-1152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8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0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3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1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4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6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2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5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144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2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17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AA9F-4928-4080-97D8-E12E556F9C5E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5609-8F7F-4269-8ABA-D3BA5E48DD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1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203848" y="692696"/>
            <a:ext cx="2016224" cy="27363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smtClean="0"/>
              <a:t>Windows</a:t>
            </a:r>
          </a:p>
          <a:p>
            <a:r>
              <a:rPr lang="en-SG" sz="1200" dirty="0" smtClean="0"/>
              <a:t>Program files</a:t>
            </a:r>
          </a:p>
          <a:p>
            <a:r>
              <a:rPr lang="en-SG" sz="1200" dirty="0" smtClean="0"/>
              <a:t>Users</a:t>
            </a:r>
          </a:p>
          <a:p>
            <a:endParaRPr lang="en-SG" sz="1200" dirty="0"/>
          </a:p>
          <a:p>
            <a:r>
              <a:rPr lang="en-SG" sz="1200" dirty="0" smtClean="0"/>
              <a:t>…..\Cloud</a:t>
            </a:r>
          </a:p>
          <a:p>
            <a:r>
              <a:rPr lang="en-SG" sz="1200" dirty="0"/>
              <a:t>…..\</a:t>
            </a:r>
            <a:r>
              <a:rPr lang="en-SG" sz="1200" dirty="0" smtClean="0"/>
              <a:t>Cloud\Letters</a:t>
            </a:r>
          </a:p>
          <a:p>
            <a:r>
              <a:rPr lang="en-SG" sz="1200" dirty="0"/>
              <a:t>…..\</a:t>
            </a:r>
            <a:r>
              <a:rPr lang="en-SG" sz="1200" dirty="0" smtClean="0"/>
              <a:t>Cloud\Office</a:t>
            </a:r>
          </a:p>
          <a:p>
            <a:endParaRPr lang="en-SG" sz="1200" dirty="0"/>
          </a:p>
          <a:p>
            <a:r>
              <a:rPr lang="en-SG" sz="1200" dirty="0"/>
              <a:t>…..</a:t>
            </a:r>
            <a:r>
              <a:rPr lang="en-SG" sz="1200" dirty="0" smtClean="0"/>
              <a:t>\source\repos</a:t>
            </a:r>
            <a:endParaRPr lang="en-SG" sz="1200" dirty="0"/>
          </a:p>
          <a:p>
            <a:r>
              <a:rPr lang="en-SG" sz="1200" dirty="0"/>
              <a:t>…..\source\repos\MyBackup</a:t>
            </a:r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5" name="Can 4"/>
          <p:cNvSpPr/>
          <p:nvPr/>
        </p:nvSpPr>
        <p:spPr>
          <a:xfrm>
            <a:off x="5796136" y="692696"/>
            <a:ext cx="1656184" cy="27363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dirty="0" smtClean="0"/>
          </a:p>
          <a:p>
            <a:r>
              <a:rPr lang="en-SG" sz="1200" dirty="0" smtClean="0"/>
              <a:t>Archive</a:t>
            </a:r>
          </a:p>
          <a:p>
            <a:r>
              <a:rPr lang="en-SG" sz="1200" dirty="0" smtClean="0"/>
              <a:t>Archive\Pictures</a:t>
            </a:r>
          </a:p>
          <a:p>
            <a:r>
              <a:rPr lang="en-SG" sz="1200" dirty="0" smtClean="0"/>
              <a:t>Archive\Documents</a:t>
            </a:r>
          </a:p>
          <a:p>
            <a:endParaRPr lang="en-SG" sz="1200" dirty="0"/>
          </a:p>
          <a:p>
            <a:r>
              <a:rPr lang="en-SG" sz="1200" dirty="0" smtClean="0"/>
              <a:t>Pictures</a:t>
            </a:r>
          </a:p>
          <a:p>
            <a:r>
              <a:rPr lang="en-SG" sz="1200" dirty="0" smtClean="0"/>
              <a:t>Videos</a:t>
            </a:r>
          </a:p>
          <a:p>
            <a:r>
              <a:rPr lang="en-SG" sz="1200" dirty="0" smtClean="0"/>
              <a:t>Music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995936" y="827420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C:</a:t>
            </a:r>
          </a:p>
        </p:txBody>
      </p:sp>
      <p:sp>
        <p:nvSpPr>
          <p:cNvPr id="7" name="Rectangle 6"/>
          <p:cNvSpPr/>
          <p:nvPr/>
        </p:nvSpPr>
        <p:spPr>
          <a:xfrm>
            <a:off x="6414398" y="76470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D:</a:t>
            </a:r>
            <a:endParaRPr lang="en-SG" dirty="0"/>
          </a:p>
        </p:txBody>
      </p:sp>
      <p:sp>
        <p:nvSpPr>
          <p:cNvPr id="8" name="Cube 7"/>
          <p:cNvSpPr/>
          <p:nvPr/>
        </p:nvSpPr>
        <p:spPr>
          <a:xfrm>
            <a:off x="4355976" y="4365104"/>
            <a:ext cx="1944216" cy="1008112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External Drive</a:t>
            </a:r>
          </a:p>
          <a:p>
            <a:pPr algn="ctr"/>
            <a:r>
              <a:rPr lang="en-SG" dirty="0"/>
              <a:t>f</a:t>
            </a:r>
            <a:r>
              <a:rPr lang="en-SG" smtClean="0"/>
              <a:t>or </a:t>
            </a:r>
            <a:r>
              <a:rPr lang="en-SG" dirty="0" smtClean="0"/>
              <a:t>backups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292726" y="4283804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E</a:t>
            </a:r>
            <a:r>
              <a:rPr lang="en-SG" dirty="0" smtClean="0"/>
              <a:t>:</a:t>
            </a:r>
            <a:endParaRPr lang="en-SG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5099439" y="1821733"/>
            <a:ext cx="504056" cy="4345722"/>
          </a:xfrm>
          <a:prstGeom prst="lef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loud 11"/>
          <p:cNvSpPr/>
          <p:nvPr/>
        </p:nvSpPr>
        <p:spPr>
          <a:xfrm>
            <a:off x="1187624" y="1772816"/>
            <a:ext cx="1512168" cy="86409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OneDrive, </a:t>
            </a:r>
          </a:p>
          <a:p>
            <a:pPr algn="ctr"/>
            <a:r>
              <a:rPr lang="en-SG" sz="1200" dirty="0" err="1" smtClean="0"/>
              <a:t>Goolge</a:t>
            </a:r>
            <a:r>
              <a:rPr lang="en-SG" sz="1200" dirty="0" smtClean="0"/>
              <a:t> Drive</a:t>
            </a:r>
            <a:endParaRPr lang="en-SG" sz="1200" dirty="0"/>
          </a:p>
        </p:txBody>
      </p:sp>
      <p:sp>
        <p:nvSpPr>
          <p:cNvPr id="13" name="Cloud 12"/>
          <p:cNvSpPr/>
          <p:nvPr/>
        </p:nvSpPr>
        <p:spPr>
          <a:xfrm>
            <a:off x="1187624" y="2852936"/>
            <a:ext cx="1512168" cy="86409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GitHub,</a:t>
            </a:r>
          </a:p>
          <a:p>
            <a:pPr algn="ctr"/>
            <a:r>
              <a:rPr lang="en-SG" sz="1200" dirty="0" smtClean="0"/>
              <a:t>Az. DevOps</a:t>
            </a:r>
            <a:endParaRPr lang="en-SG" sz="1200" dirty="0"/>
          </a:p>
        </p:txBody>
      </p:sp>
      <p:sp>
        <p:nvSpPr>
          <p:cNvPr id="15" name="Left Brace 14"/>
          <p:cNvSpPr/>
          <p:nvPr/>
        </p:nvSpPr>
        <p:spPr>
          <a:xfrm>
            <a:off x="2771800" y="1988840"/>
            <a:ext cx="216024" cy="576064"/>
          </a:xfrm>
          <a:prstGeom prst="lef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Left Brace 15"/>
          <p:cNvSpPr/>
          <p:nvPr/>
        </p:nvSpPr>
        <p:spPr>
          <a:xfrm>
            <a:off x="2771800" y="2780928"/>
            <a:ext cx="216024" cy="576064"/>
          </a:xfrm>
          <a:prstGeom prst="lef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275856" y="1916832"/>
            <a:ext cx="1872208" cy="129614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Down Arrow 17"/>
          <p:cNvSpPr/>
          <p:nvPr/>
        </p:nvSpPr>
        <p:spPr>
          <a:xfrm>
            <a:off x="3923928" y="3284984"/>
            <a:ext cx="360040" cy="6225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90164" y="3429000"/>
            <a:ext cx="711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f</a:t>
            </a:r>
            <a:r>
              <a:rPr lang="en-SG" sz="1200" dirty="0" smtClean="0"/>
              <a:t>ull copy</a:t>
            </a:r>
            <a:endParaRPr lang="en-SG" sz="1200" dirty="0"/>
          </a:p>
        </p:txBody>
      </p:sp>
      <p:sp>
        <p:nvSpPr>
          <p:cNvPr id="20" name="Down Arrow 19"/>
          <p:cNvSpPr/>
          <p:nvPr/>
        </p:nvSpPr>
        <p:spPr>
          <a:xfrm>
            <a:off x="6372200" y="3284984"/>
            <a:ext cx="360040" cy="6225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6638436" y="3327375"/>
            <a:ext cx="693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update</a:t>
            </a:r>
          </a:p>
          <a:p>
            <a:r>
              <a:rPr lang="en-SG" sz="1200" dirty="0" smtClean="0"/>
              <a:t>changes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5842980" y="1916832"/>
            <a:ext cx="1537332" cy="129614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4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11414" y="764704"/>
            <a:ext cx="1140306" cy="230425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Backups</a:t>
            </a:r>
            <a:r>
              <a:rPr lang="en-US" sz="1200" dirty="0" smtClean="0"/>
              <a:t>\</a:t>
            </a:r>
          </a:p>
          <a:p>
            <a:r>
              <a:rPr lang="en-US" sz="1200" dirty="0" smtClean="0"/>
              <a:t>  2000_01_01\</a:t>
            </a:r>
          </a:p>
          <a:p>
            <a:r>
              <a:rPr lang="en-US" sz="1200" dirty="0" smtClean="0"/>
              <a:t>  2000_02_01\</a:t>
            </a:r>
          </a:p>
          <a:p>
            <a:r>
              <a:rPr lang="en-US" sz="1200" dirty="0" smtClean="0"/>
              <a:t>  2000_03_01\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2000_04_01\</a:t>
            </a:r>
          </a:p>
          <a:p>
            <a:r>
              <a:rPr lang="en-US" sz="1200" dirty="0" smtClean="0"/>
              <a:t>  2000_05_01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2000_06_01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2000_07_01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2000_08_01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2000_09_01</a:t>
            </a:r>
            <a:r>
              <a:rPr lang="en-US" sz="1200" dirty="0"/>
              <a:t>\</a:t>
            </a:r>
          </a:p>
          <a:p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286642" y="6926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D:</a:t>
            </a:r>
            <a:endParaRPr lang="en-SG" dirty="0"/>
          </a:p>
        </p:txBody>
      </p:sp>
      <p:sp>
        <p:nvSpPr>
          <p:cNvPr id="6" name="Can 5"/>
          <p:cNvSpPr/>
          <p:nvPr/>
        </p:nvSpPr>
        <p:spPr>
          <a:xfrm>
            <a:off x="2483768" y="764704"/>
            <a:ext cx="1140306" cy="230425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Backups</a:t>
            </a:r>
            <a:r>
              <a:rPr lang="en-US" sz="1200" dirty="0" smtClean="0"/>
              <a:t>\</a:t>
            </a:r>
          </a:p>
          <a:p>
            <a:r>
              <a:rPr lang="en-US" sz="1200" dirty="0" smtClean="0"/>
              <a:t>  2000_01_01\</a:t>
            </a:r>
          </a:p>
          <a:p>
            <a:r>
              <a:rPr lang="en-US" sz="1200" dirty="0" smtClean="0"/>
              <a:t>  2000_03_01\</a:t>
            </a:r>
          </a:p>
          <a:p>
            <a:r>
              <a:rPr lang="en-US" sz="1200" dirty="0" smtClean="0"/>
              <a:t>  2000_05_01\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2000_07_01\</a:t>
            </a:r>
          </a:p>
          <a:p>
            <a:r>
              <a:rPr lang="en-US" sz="1200" dirty="0" smtClean="0"/>
              <a:t>  2000_09_01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2000_10_01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2000_11_01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2000_12_01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2001_01_01</a:t>
            </a:r>
            <a:r>
              <a:rPr lang="en-US" sz="1200" dirty="0"/>
              <a:t>\</a:t>
            </a:r>
          </a:p>
          <a:p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2858996" y="6926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D:</a:t>
            </a:r>
            <a:endParaRPr lang="en-SG" dirty="0"/>
          </a:p>
        </p:txBody>
      </p:sp>
      <p:sp>
        <p:nvSpPr>
          <p:cNvPr id="9" name="Right Arrow 8"/>
          <p:cNvSpPr/>
          <p:nvPr/>
        </p:nvSpPr>
        <p:spPr>
          <a:xfrm>
            <a:off x="2195736" y="1772816"/>
            <a:ext cx="144016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Can 9"/>
          <p:cNvSpPr/>
          <p:nvPr/>
        </p:nvSpPr>
        <p:spPr>
          <a:xfrm>
            <a:off x="4079766" y="764704"/>
            <a:ext cx="1140306" cy="230425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Backups</a:t>
            </a:r>
            <a:r>
              <a:rPr lang="en-US" sz="1200" dirty="0" smtClean="0"/>
              <a:t>\</a:t>
            </a:r>
          </a:p>
          <a:p>
            <a:r>
              <a:rPr lang="en-US" sz="1200" dirty="0" smtClean="0"/>
              <a:t>  2000_01_01\</a:t>
            </a:r>
          </a:p>
          <a:p>
            <a:r>
              <a:rPr lang="en-US" sz="1200" dirty="0" smtClean="0"/>
              <a:t>  2000_05_01\</a:t>
            </a:r>
          </a:p>
          <a:p>
            <a:r>
              <a:rPr lang="en-US" sz="1200" dirty="0" smtClean="0"/>
              <a:t>  2000_09_01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2000_11_01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2001_01_01</a:t>
            </a:r>
            <a:r>
              <a:rPr lang="en-US" sz="1200" dirty="0"/>
              <a:t>\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2001_02_01\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2001_03_01\</a:t>
            </a:r>
          </a:p>
          <a:p>
            <a:r>
              <a:rPr lang="en-US" sz="1200" dirty="0" smtClean="0"/>
              <a:t>  2001_04_01\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2001_05_01</a:t>
            </a:r>
            <a:r>
              <a:rPr lang="en-US" sz="1200" dirty="0"/>
              <a:t>\</a:t>
            </a:r>
            <a:endParaRPr lang="en-SG" sz="1200" dirty="0"/>
          </a:p>
        </p:txBody>
      </p:sp>
      <p:sp>
        <p:nvSpPr>
          <p:cNvPr id="11" name="Rectangle 10"/>
          <p:cNvSpPr/>
          <p:nvPr/>
        </p:nvSpPr>
        <p:spPr>
          <a:xfrm>
            <a:off x="4454994" y="6926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D:</a:t>
            </a:r>
            <a:endParaRPr lang="en-SG" dirty="0"/>
          </a:p>
        </p:txBody>
      </p:sp>
      <p:sp>
        <p:nvSpPr>
          <p:cNvPr id="12" name="Right Arrow 11"/>
          <p:cNvSpPr/>
          <p:nvPr/>
        </p:nvSpPr>
        <p:spPr>
          <a:xfrm>
            <a:off x="3791734" y="1772816"/>
            <a:ext cx="144016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an 12"/>
          <p:cNvSpPr/>
          <p:nvPr/>
        </p:nvSpPr>
        <p:spPr>
          <a:xfrm>
            <a:off x="5663942" y="764704"/>
            <a:ext cx="1140306" cy="230425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Backups</a:t>
            </a:r>
            <a:r>
              <a:rPr lang="en-US" sz="1200" dirty="0" smtClean="0"/>
              <a:t>\</a:t>
            </a:r>
          </a:p>
          <a:p>
            <a:r>
              <a:rPr lang="en-US" sz="1200" dirty="0" smtClean="0"/>
              <a:t>  2000_01_01\</a:t>
            </a:r>
          </a:p>
          <a:p>
            <a:r>
              <a:rPr lang="en-US" sz="1200" dirty="0" smtClean="0"/>
              <a:t>  2000_09_01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2001_01_01</a:t>
            </a:r>
            <a:r>
              <a:rPr lang="en-US" sz="1200" dirty="0"/>
              <a:t>\</a:t>
            </a:r>
          </a:p>
          <a:p>
            <a:r>
              <a:rPr lang="en-US" sz="1200" dirty="0" smtClean="0"/>
              <a:t>  2001_03_01\</a:t>
            </a:r>
          </a:p>
          <a:p>
            <a:r>
              <a:rPr lang="en-US" sz="1200" dirty="0" smtClean="0"/>
              <a:t>  2001_05_01\</a:t>
            </a:r>
          </a:p>
          <a:p>
            <a:r>
              <a:rPr lang="en-US" sz="1200" dirty="0" smtClean="0"/>
              <a:t>  2001_06_01\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2001_07_01\</a:t>
            </a:r>
          </a:p>
          <a:p>
            <a:r>
              <a:rPr lang="en-US" sz="1200" dirty="0" smtClean="0"/>
              <a:t>  2001_08_01\</a:t>
            </a:r>
          </a:p>
          <a:p>
            <a:r>
              <a:rPr lang="en-US" sz="1200" smtClean="0"/>
              <a:t>  </a:t>
            </a:r>
            <a:r>
              <a:rPr lang="en-US" sz="1200" dirty="0" smtClean="0"/>
              <a:t>2001_09_01</a:t>
            </a:r>
            <a:r>
              <a:rPr lang="en-US" sz="1200" dirty="0"/>
              <a:t>\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6039170" y="6926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D:</a:t>
            </a:r>
            <a:endParaRPr lang="en-SG" dirty="0"/>
          </a:p>
        </p:txBody>
      </p:sp>
      <p:sp>
        <p:nvSpPr>
          <p:cNvPr id="15" name="Right Arrow 14"/>
          <p:cNvSpPr/>
          <p:nvPr/>
        </p:nvSpPr>
        <p:spPr>
          <a:xfrm>
            <a:off x="5375910" y="1772816"/>
            <a:ext cx="144016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259632" y="305966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1)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2876628" y="306896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4415806" y="306896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5999982" y="306896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33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175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12</cp:revision>
  <dcterms:created xsi:type="dcterms:W3CDTF">2022-09-06T03:37:48Z</dcterms:created>
  <dcterms:modified xsi:type="dcterms:W3CDTF">2022-09-14T08:53:01Z</dcterms:modified>
</cp:coreProperties>
</file>