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8" r:id="rId3"/>
    <p:sldId id="267" r:id="rId4"/>
    <p:sldId id="269" r:id="rId5"/>
    <p:sldId id="270" r:id="rId6"/>
    <p:sldId id="256" r:id="rId7"/>
    <p:sldId id="266" r:id="rId8"/>
    <p:sldId id="260" r:id="rId9"/>
    <p:sldId id="261" r:id="rId10"/>
    <p:sldId id="258" r:id="rId11"/>
    <p:sldId id="259" r:id="rId12"/>
    <p:sldId id="262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386299"/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540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20/8/2021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313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</a:t>
            </a:r>
            <a:r>
              <a:rPr lang="en-US" b="1" dirty="0" smtClean="0"/>
              <a:t>Structure, Introduction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</a:t>
            </a:r>
            <a:r>
              <a:rPr lang="en-SG" sz="1200" dirty="0" smtClean="0"/>
              <a:t>PDF-1.6</a:t>
            </a:r>
            <a:endParaRPr lang="en-SG" sz="1200" dirty="0" smtClean="0"/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r>
              <a:rPr lang="pt-BR" sz="1200" dirty="0" smtClean="0"/>
              <a:t>     </a:t>
            </a:r>
            <a:r>
              <a:rPr lang="pt-BR" sz="1200" dirty="0" smtClean="0"/>
              <a:t>xref</a:t>
            </a:r>
          </a:p>
          <a:p>
            <a:r>
              <a:rPr lang="pt-BR" sz="1200" dirty="0" smtClean="0"/>
              <a:t>     0 </a:t>
            </a:r>
            <a:r>
              <a:rPr lang="pt-BR" sz="1200" dirty="0" smtClean="0"/>
              <a:t>40</a:t>
            </a:r>
            <a:endParaRPr lang="pt-BR" sz="1200" dirty="0" smtClean="0"/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</a:t>
            </a:r>
            <a:r>
              <a:rPr lang="pt-BR" sz="1200" dirty="0" smtClean="0"/>
              <a:t>0000000123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0000000345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...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</a:t>
            </a:r>
            <a:r>
              <a:rPr lang="en-SG" sz="1200" dirty="0" smtClean="0"/>
              <a:t>12345</a:t>
            </a:r>
            <a:endParaRPr lang="en-SG" sz="1200" dirty="0" smtClean="0"/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5013176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40</a:t>
            </a:r>
            <a:endParaRPr lang="pt-BR" sz="1200" dirty="0" smtClean="0"/>
          </a:p>
          <a:p>
            <a:r>
              <a:rPr lang="pt-BR" sz="1200" dirty="0" smtClean="0"/>
              <a:t>  /</a:t>
            </a:r>
            <a:r>
              <a:rPr lang="pt-BR" sz="1200" dirty="0"/>
              <a:t>Root </a:t>
            </a:r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...</a:t>
            </a:r>
            <a:endParaRPr lang="pt-BR" sz="1200" dirty="0" smtClean="0"/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496" y="1390333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/Type/Pages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Count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Kids[ </a:t>
            </a:r>
            <a:r>
              <a:rPr lang="pt-BR" sz="1200" dirty="0" smtClean="0"/>
              <a:t>7 </a:t>
            </a:r>
            <a:r>
              <a:rPr lang="pt-BR" sz="1200" dirty="0"/>
              <a:t>0 R 16 0 </a:t>
            </a:r>
            <a:r>
              <a:rPr lang="pt-BR" sz="1200" dirty="0" smtClean="0"/>
              <a:t>R] </a:t>
            </a:r>
          </a:p>
          <a:p>
            <a:r>
              <a:rPr lang="pt-BR" sz="1200" dirty="0" smtClean="0"/>
              <a:t>&gt;&gt;</a:t>
            </a:r>
            <a:r>
              <a:rPr lang="pt-BR" sz="1200" dirty="0"/>
              <a:t>endobj</a:t>
            </a:r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g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97496" y="2503552"/>
            <a:ext cx="1728192" cy="8309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</a:t>
            </a:r>
            <a:r>
              <a:rPr lang="pt-BR" sz="1200" dirty="0"/>
              <a:t>/</a:t>
            </a:r>
            <a:r>
              <a:rPr lang="pt-BR" sz="1200" dirty="0" smtClean="0"/>
              <a:t>Type/Catalog</a:t>
            </a:r>
          </a:p>
          <a:p>
            <a:r>
              <a:rPr lang="pt-BR" sz="1200" dirty="0"/>
              <a:t>  /Pages 2 0 R</a:t>
            </a:r>
            <a:endParaRPr lang="pt-BR" sz="1200" dirty="0" smtClean="0"/>
          </a:p>
          <a:p>
            <a:r>
              <a:rPr lang="pt-BR" sz="1200" dirty="0" smtClean="0"/>
              <a:t>&gt;&gt;endobj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251520" y="2598003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6" name="Freeform 5"/>
          <p:cNvSpPr/>
          <p:nvPr/>
        </p:nvSpPr>
        <p:spPr>
          <a:xfrm>
            <a:off x="1384183" y="4622334"/>
            <a:ext cx="734043" cy="906011"/>
          </a:xfrm>
          <a:custGeom>
            <a:avLst/>
            <a:gdLst>
              <a:gd name="connsiteX0" fmla="*/ 0 w 734043"/>
              <a:gd name="connsiteY0" fmla="*/ 906011 h 906011"/>
              <a:gd name="connsiteX1" fmla="*/ 629175 w 734043"/>
              <a:gd name="connsiteY1" fmla="*/ 767593 h 906011"/>
              <a:gd name="connsiteX2" fmla="*/ 717259 w 734043"/>
              <a:gd name="connsiteY2" fmla="*/ 197141 h 906011"/>
              <a:gd name="connsiteX3" fmla="*/ 453006 w 734043"/>
              <a:gd name="connsiteY3" fmla="*/ 0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043" h="906011">
                <a:moveTo>
                  <a:pt x="0" y="906011"/>
                </a:moveTo>
                <a:cubicBezTo>
                  <a:pt x="254816" y="895874"/>
                  <a:pt x="509632" y="885738"/>
                  <a:pt x="629175" y="767593"/>
                </a:cubicBezTo>
                <a:cubicBezTo>
                  <a:pt x="748718" y="649448"/>
                  <a:pt x="746620" y="325073"/>
                  <a:pt x="717259" y="197141"/>
                </a:cubicBezTo>
                <a:cubicBezTo>
                  <a:pt x="687898" y="69209"/>
                  <a:pt x="570452" y="34604"/>
                  <a:pt x="45300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1375794" y="2646727"/>
            <a:ext cx="1486678" cy="1994746"/>
          </a:xfrm>
          <a:custGeom>
            <a:avLst/>
            <a:gdLst>
              <a:gd name="connsiteX0" fmla="*/ 473978 w 1486678"/>
              <a:gd name="connsiteY0" fmla="*/ 1912690 h 1994746"/>
              <a:gd name="connsiteX1" fmla="*/ 864067 w 1486678"/>
              <a:gd name="connsiteY1" fmla="*/ 1853967 h 1994746"/>
              <a:gd name="connsiteX2" fmla="*/ 1463879 w 1486678"/>
              <a:gd name="connsiteY2" fmla="*/ 608201 h 1994746"/>
              <a:gd name="connsiteX3" fmla="*/ 0 w 1486678"/>
              <a:gd name="connsiteY3" fmla="*/ 0 h 19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678" h="1994746">
                <a:moveTo>
                  <a:pt x="473978" y="1912690"/>
                </a:moveTo>
                <a:cubicBezTo>
                  <a:pt x="586531" y="1992036"/>
                  <a:pt x="699084" y="2071382"/>
                  <a:pt x="864067" y="1853967"/>
                </a:cubicBezTo>
                <a:cubicBezTo>
                  <a:pt x="1029050" y="1636552"/>
                  <a:pt x="1607890" y="917195"/>
                  <a:pt x="1463879" y="608201"/>
                </a:cubicBezTo>
                <a:cubicBezTo>
                  <a:pt x="1319868" y="299207"/>
                  <a:pt x="659934" y="14960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1518407" y="2951243"/>
            <a:ext cx="658547" cy="1444588"/>
          </a:xfrm>
          <a:custGeom>
            <a:avLst/>
            <a:gdLst>
              <a:gd name="connsiteX0" fmla="*/ 0 w 658547"/>
              <a:gd name="connsiteY0" fmla="*/ 52016 h 1444588"/>
              <a:gd name="connsiteX1" fmla="*/ 402672 w 658547"/>
              <a:gd name="connsiteY1" fmla="*/ 131711 h 1444588"/>
              <a:gd name="connsiteX2" fmla="*/ 658536 w 658547"/>
              <a:gd name="connsiteY2" fmla="*/ 1188724 h 1444588"/>
              <a:gd name="connsiteX3" fmla="*/ 411061 w 658547"/>
              <a:gd name="connsiteY3" fmla="*/ 1444588 h 14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547" h="1444588">
                <a:moveTo>
                  <a:pt x="0" y="52016"/>
                </a:moveTo>
                <a:cubicBezTo>
                  <a:pt x="146458" y="-2862"/>
                  <a:pt x="292916" y="-57740"/>
                  <a:pt x="402672" y="131711"/>
                </a:cubicBezTo>
                <a:cubicBezTo>
                  <a:pt x="512428" y="321162"/>
                  <a:pt x="657138" y="969911"/>
                  <a:pt x="658536" y="1188724"/>
                </a:cubicBezTo>
                <a:cubicBezTo>
                  <a:pt x="659934" y="1407537"/>
                  <a:pt x="535497" y="1426062"/>
                  <a:pt x="411061" y="144458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>
            <a:off x="1283516" y="1532882"/>
            <a:ext cx="1741713" cy="2833588"/>
          </a:xfrm>
          <a:custGeom>
            <a:avLst/>
            <a:gdLst>
              <a:gd name="connsiteX0" fmla="*/ 578840 w 1741713"/>
              <a:gd name="connsiteY0" fmla="*/ 2833588 h 2833588"/>
              <a:gd name="connsiteX1" fmla="*/ 1149291 w 1741713"/>
              <a:gd name="connsiteY1" fmla="*/ 2187635 h 2833588"/>
              <a:gd name="connsiteX2" fmla="*/ 1740715 w 1741713"/>
              <a:gd name="connsiteY2" fmla="*/ 1063511 h 2833588"/>
              <a:gd name="connsiteX3" fmla="*/ 1254154 w 1741713"/>
              <a:gd name="connsiteY3" fmla="*/ 157500 h 2833588"/>
              <a:gd name="connsiteX4" fmla="*/ 0 w 1741713"/>
              <a:gd name="connsiteY4" fmla="*/ 6498 h 28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3" h="2833588">
                <a:moveTo>
                  <a:pt x="578840" y="2833588"/>
                </a:moveTo>
                <a:cubicBezTo>
                  <a:pt x="767242" y="2658118"/>
                  <a:pt x="955645" y="2482648"/>
                  <a:pt x="1149291" y="2187635"/>
                </a:cubicBezTo>
                <a:cubicBezTo>
                  <a:pt x="1342937" y="1892622"/>
                  <a:pt x="1723238" y="1401867"/>
                  <a:pt x="1740715" y="1063511"/>
                </a:cubicBezTo>
                <a:cubicBezTo>
                  <a:pt x="1758192" y="725155"/>
                  <a:pt x="1544273" y="333669"/>
                  <a:pt x="1254154" y="157500"/>
                </a:cubicBezTo>
                <a:cubicBezTo>
                  <a:pt x="964035" y="-18669"/>
                  <a:pt x="482017" y="-6086"/>
                  <a:pt x="0" y="649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</a:t>
            </a:r>
            <a:r>
              <a:rPr lang="en-US" b="1" dirty="0" smtClean="0"/>
              <a:t>Cross Reference Tables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</a:t>
            </a:r>
            <a:r>
              <a:rPr lang="en-SG" sz="1200" dirty="0" smtClean="0"/>
              <a:t>PDF-1.6</a:t>
            </a:r>
            <a:endParaRPr lang="en-SG" sz="1200" dirty="0" smtClean="0"/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/</a:t>
            </a:r>
            <a:r>
              <a:rPr lang="pt-BR" sz="1200" b="1" dirty="0" smtClean="0"/>
              <a:t>Prev</a:t>
            </a:r>
            <a:r>
              <a:rPr lang="pt-BR" sz="1200" dirty="0"/>
              <a:t> </a:t>
            </a:r>
            <a:r>
              <a:rPr lang="pt-BR" sz="1200" dirty="0" smtClean="0"/>
              <a:t>114629</a:t>
            </a:r>
          </a:p>
          <a:p>
            <a:r>
              <a:rPr lang="pt-BR" sz="1200" dirty="0" smtClean="0"/>
              <a:t>  </a:t>
            </a:r>
            <a:r>
              <a:rPr lang="pt-BR" sz="1200" dirty="0" smtClean="0"/>
              <a:t>/ID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21236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62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/Type /Xref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Size </a:t>
            </a:r>
            <a:r>
              <a:rPr lang="pt-BR" sz="1200" dirty="0" smtClean="0"/>
              <a:t>1821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W[ 1 4 2] </a:t>
            </a:r>
            <a:endParaRPr lang="pt-BR" sz="1200" dirty="0" smtClean="0"/>
          </a:p>
          <a:p>
            <a:r>
              <a:rPr lang="pt-BR" sz="1200" dirty="0"/>
              <a:t> </a:t>
            </a:r>
            <a:r>
              <a:rPr lang="pt-BR" sz="1200" dirty="0" smtClean="0"/>
              <a:t> /</a:t>
            </a:r>
            <a:r>
              <a:rPr lang="pt-BR" sz="1200" dirty="0"/>
              <a:t>Root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</a:t>
            </a:r>
            <a:r>
              <a:rPr lang="pt-BR" sz="1200" dirty="0" smtClean="0"/>
              <a:t>63 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ID [&lt;160c...&gt;&lt;160c...&gt;]</a:t>
            </a:r>
          </a:p>
          <a:p>
            <a:r>
              <a:rPr lang="pt-BR" sz="1200" dirty="0" smtClean="0"/>
              <a:t>  /Filter/FlateDecode</a:t>
            </a:r>
          </a:p>
          <a:p>
            <a:r>
              <a:rPr lang="pt-BR" sz="1200" dirty="0" smtClean="0"/>
              <a:t>  /Length </a:t>
            </a:r>
            <a:r>
              <a:rPr lang="pt-BR" sz="1200" dirty="0"/>
              <a:t>3342&gt;&gt;</a:t>
            </a:r>
          </a:p>
          <a:p>
            <a:r>
              <a:rPr lang="pt-BR" sz="1200" dirty="0" smtClean="0"/>
              <a:t>Stream...endstream</a:t>
            </a:r>
          </a:p>
          <a:p>
            <a:r>
              <a:rPr lang="pt-BR" sz="1200" dirty="0" smtClean="0"/>
              <a:t>endobj</a:t>
            </a:r>
            <a:endParaRPr lang="pt-BR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Arrow Callout 4"/>
          <p:cNvSpPr/>
          <p:nvPr/>
        </p:nvSpPr>
        <p:spPr>
          <a:xfrm>
            <a:off x="2123728" y="2348880"/>
            <a:ext cx="2088232" cy="1800200"/>
          </a:xfrm>
          <a:prstGeom prst="leftArrowCallout">
            <a:avLst>
              <a:gd name="adj1" fmla="val 13350"/>
              <a:gd name="adj2" fmla="val 18709"/>
              <a:gd name="adj3" fmla="val 13583"/>
              <a:gd name="adj4" fmla="val 7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 smtClean="0"/>
              <a:t>Startxref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128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214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</a:t>
            </a:r>
            <a:r>
              <a:rPr lang="en-US" b="1" dirty="0" smtClean="0"/>
              <a:t>Object Hierarchy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Trailer</a:t>
            </a:r>
          </a:p>
          <a:p>
            <a:r>
              <a:rPr lang="en-SG" sz="1200" dirty="0" err="1" smtClean="0"/>
              <a:t>Prev</a:t>
            </a:r>
            <a:endParaRPr lang="en-SG" sz="1200" dirty="0" smtClean="0"/>
          </a:p>
          <a:p>
            <a:r>
              <a:rPr lang="en-SG" sz="1200" dirty="0" smtClean="0"/>
              <a:t>Root</a:t>
            </a:r>
          </a:p>
          <a:p>
            <a:r>
              <a:rPr lang="en-SG" sz="1200" i="1" dirty="0" smtClean="0"/>
              <a:t>Encrypt</a:t>
            </a:r>
            <a:endParaRPr lang="en-SG" sz="1200" i="1" dirty="0"/>
          </a:p>
          <a:p>
            <a:r>
              <a:rPr lang="en-SG" sz="1200" i="1" dirty="0" smtClean="0"/>
              <a:t>Info</a:t>
            </a:r>
            <a:endParaRPr lang="en-SG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Catalog</a:t>
            </a:r>
            <a:endParaRPr lang="en-SG" sz="1200" b="1" dirty="0" smtClean="0"/>
          </a:p>
          <a:p>
            <a:r>
              <a:rPr lang="en-SG" sz="1200" dirty="0" smtClean="0"/>
              <a:t>Pages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Information</a:t>
            </a:r>
          </a:p>
          <a:p>
            <a:r>
              <a:rPr lang="en-SG" sz="1200" dirty="0" smtClean="0"/>
              <a:t>Root</a:t>
            </a:r>
          </a:p>
          <a:p>
            <a:r>
              <a:rPr lang="en-SG" sz="1200" dirty="0" smtClean="0"/>
              <a:t>Info</a:t>
            </a:r>
            <a:endParaRPr lang="en-SG" sz="1200" dirty="0"/>
          </a:p>
        </p:txBody>
      </p:sp>
      <p:sp>
        <p:nvSpPr>
          <p:cNvPr id="8" name="Freeform 7"/>
          <p:cNvSpPr/>
          <p:nvPr/>
        </p:nvSpPr>
        <p:spPr>
          <a:xfrm>
            <a:off x="188714" y="689155"/>
            <a:ext cx="180402" cy="184507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555776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 smtClean="0"/>
              <a:t>Kids</a:t>
            </a:r>
          </a:p>
          <a:p>
            <a:r>
              <a:rPr lang="en-SG" sz="1200" i="1" dirty="0" smtClean="0"/>
              <a:t>Resources</a:t>
            </a:r>
            <a:endParaRPr lang="en-SG" sz="12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3974" y="689155"/>
            <a:ext cx="741682" cy="36358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39752" y="692697"/>
            <a:ext cx="288032" cy="360040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95736" y="692696"/>
            <a:ext cx="432048" cy="18096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555775" y="692697"/>
            <a:ext cx="84123" cy="180965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1907704" y="692697"/>
            <a:ext cx="732194" cy="180966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7904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/>
              <a:t>Content</a:t>
            </a:r>
          </a:p>
          <a:p>
            <a:r>
              <a:rPr lang="en-SG" sz="1200" i="1" dirty="0" smtClean="0"/>
              <a:t>Resources</a:t>
            </a:r>
          </a:p>
          <a:p>
            <a:endParaRPr lang="en-SG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131840" y="692697"/>
            <a:ext cx="576064" cy="1782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Font</a:t>
            </a:r>
          </a:p>
          <a:p>
            <a:r>
              <a:rPr lang="en-SG" sz="1200" dirty="0" err="1" smtClean="0"/>
              <a:t>ToUnicode</a:t>
            </a:r>
            <a:endParaRPr lang="en-SG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15816" y="692697"/>
            <a:ext cx="792088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28" y="3373542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3214717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1 to 1</a:t>
            </a:r>
          </a:p>
          <a:p>
            <a:r>
              <a:rPr lang="en-SG" sz="1200" dirty="0" smtClean="0"/>
              <a:t>1 to many</a:t>
            </a:r>
          </a:p>
          <a:p>
            <a:r>
              <a:rPr lang="en-SG" sz="1200" i="1" dirty="0" smtClean="0"/>
              <a:t>optional</a:t>
            </a:r>
            <a:endParaRPr lang="en-SG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5202" y="3517558"/>
            <a:ext cx="646398" cy="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7" idx="0"/>
          </p:cNvCxnSpPr>
          <p:nvPr/>
        </p:nvCxnSpPr>
        <p:spPr>
          <a:xfrm>
            <a:off x="2987824" y="1556792"/>
            <a:ext cx="504056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7" idx="0"/>
          </p:cNvCxnSpPr>
          <p:nvPr/>
        </p:nvCxnSpPr>
        <p:spPr>
          <a:xfrm flipH="1">
            <a:off x="3491880" y="1556792"/>
            <a:ext cx="648072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Content</a:t>
            </a:r>
          </a:p>
          <a:p>
            <a:endParaRPr lang="en-SG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55976" y="720327"/>
            <a:ext cx="576064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9552" y="1484784"/>
            <a:ext cx="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110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Tree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18501"/>
            <a:ext cx="864096" cy="1116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12</a:t>
            </a:r>
          </a:p>
          <a:p>
            <a:r>
              <a:rPr lang="en-SG" sz="1600" b="1" dirty="0" err="1" smtClean="0"/>
              <a:t>Catalog</a:t>
            </a:r>
            <a:endParaRPr lang="en-SG" sz="1600" b="1" dirty="0" smtClean="0"/>
          </a:p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419119"/>
            <a:ext cx="864096" cy="1427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12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25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275103"/>
            <a:ext cx="864096" cy="15714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32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63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42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  <a:endParaRPr lang="en-SG" sz="1200" dirty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902377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63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1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2067191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42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3</a:t>
            </a:r>
            <a:r>
              <a:rPr lang="en-SG" sz="1200" dirty="0" smtClean="0"/>
              <a:t>2</a:t>
            </a:r>
          </a:p>
          <a:p>
            <a:endParaRPr lang="en-SG" sz="300" dirty="0"/>
          </a:p>
          <a:p>
            <a:r>
              <a:rPr lang="en-SG" sz="1200" dirty="0" smtClean="0"/>
              <a:t>Page 2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3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7807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25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endParaRPr lang="en-SG" sz="300" dirty="0"/>
          </a:p>
          <a:p>
            <a:r>
              <a:rPr lang="en-SG" sz="1200" dirty="0" smtClean="0"/>
              <a:t>Page 4</a:t>
            </a:r>
            <a:endParaRPr lang="en-SG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5576" y="2774585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499239"/>
            <a:ext cx="57606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2702577"/>
            <a:ext cx="864096" cy="50405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3848" y="1694465"/>
            <a:ext cx="648072" cy="72008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3848" y="2576563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2774585"/>
            <a:ext cx="72008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43608" y="2145590"/>
            <a:ext cx="46805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06640" y="2018501"/>
            <a:ext cx="465159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27884" y="1622457"/>
            <a:ext cx="39604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511903" y="2702577"/>
            <a:ext cx="484034" cy="7200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75856" y="2846593"/>
            <a:ext cx="720080" cy="108012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23728" y="2846593"/>
            <a:ext cx="648072" cy="1152129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  <p:sp>
        <p:nvSpPr>
          <p:cNvPr id="31" name="Rectangle 30"/>
          <p:cNvSpPr/>
          <p:nvPr/>
        </p:nvSpPr>
        <p:spPr>
          <a:xfrm>
            <a:off x="107504" y="3841303"/>
            <a:ext cx="42363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scrollbar controls which lines get displayed</a:t>
            </a:r>
            <a:endParaRPr lang="en-SG" sz="1400" b="1" dirty="0"/>
          </a:p>
        </p:txBody>
      </p:sp>
      <p:sp>
        <p:nvSpPr>
          <p:cNvPr id="32" name="Rectangle 31"/>
          <p:cNvSpPr/>
          <p:nvPr/>
        </p:nvSpPr>
        <p:spPr>
          <a:xfrm>
            <a:off x="2684357" y="4581128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smtClean="0"/>
              <a:t>scrollbar</a:t>
            </a:r>
          </a:p>
          <a:p>
            <a:r>
              <a:rPr lang="en-SG" sz="1200" dirty="0" err="1" smtClean="0"/>
              <a:t>Minvalue</a:t>
            </a:r>
            <a:r>
              <a:rPr lang="en-SG" sz="1200" dirty="0"/>
              <a:t>: 0</a:t>
            </a:r>
          </a:p>
          <a:p>
            <a:r>
              <a:rPr lang="en-SG" sz="1200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dirty="0" err="1" smtClean="0"/>
              <a:t>Maxvalue</a:t>
            </a:r>
            <a:r>
              <a:rPr lang="en-SG" sz="1200" dirty="0"/>
              <a:t>: total lines – </a:t>
            </a:r>
            <a:endParaRPr lang="en-SG" sz="1200" dirty="0" smtClean="0"/>
          </a:p>
          <a:p>
            <a:r>
              <a:rPr lang="en-SG" sz="1200" dirty="0"/>
              <a:t> </a:t>
            </a:r>
            <a:r>
              <a:rPr lang="en-SG" sz="1200" dirty="0" smtClean="0"/>
              <a:t> number </a:t>
            </a:r>
            <a:r>
              <a:rPr lang="en-SG" sz="1200" dirty="0"/>
              <a:t>of lines displayed</a:t>
            </a:r>
          </a:p>
          <a:p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827584" y="4581128"/>
            <a:ext cx="789884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34" name="Rectangle 33"/>
          <p:cNvSpPr/>
          <p:nvPr/>
        </p:nvSpPr>
        <p:spPr>
          <a:xfrm>
            <a:off x="827584" y="5089376"/>
            <a:ext cx="864096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9" name="Rectangle 8"/>
          <p:cNvSpPr/>
          <p:nvPr/>
        </p:nvSpPr>
        <p:spPr>
          <a:xfrm>
            <a:off x="2699792" y="5013176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" name="Straight Arrow Connector 12"/>
          <p:cNvCxnSpPr>
            <a:stCxn id="33" idx="3"/>
            <a:endCxn id="9" idx="1"/>
          </p:cNvCxnSpPr>
          <p:nvPr/>
        </p:nvCxnSpPr>
        <p:spPr>
          <a:xfrm>
            <a:off x="1617468" y="4761148"/>
            <a:ext cx="108232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34" idx="3"/>
            <a:endCxn id="32" idx="1"/>
          </p:cNvCxnSpPr>
          <p:nvPr/>
        </p:nvCxnSpPr>
        <p:spPr>
          <a:xfrm flipV="1">
            <a:off x="1691680" y="5121188"/>
            <a:ext cx="992677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60032" y="4583630"/>
            <a:ext cx="1871279" cy="10801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42" name="Rectangle 41"/>
          <p:cNvSpPr/>
          <p:nvPr/>
        </p:nvSpPr>
        <p:spPr>
          <a:xfrm>
            <a:off x="4932040" y="4797152"/>
            <a:ext cx="1296144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0" name="Straight Arrow Connector 39"/>
          <p:cNvCxnSpPr>
            <a:stCxn id="9" idx="3"/>
            <a:endCxn id="42" idx="1"/>
          </p:cNvCxnSpPr>
          <p:nvPr/>
        </p:nvCxnSpPr>
        <p:spPr>
          <a:xfrm flipV="1">
            <a:off x="4427984" y="4905164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4" y="260648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MainWIndow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547175" y="569585"/>
            <a:ext cx="496433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53" name="Straight Arrow Connector 52"/>
          <p:cNvCxnSpPr>
            <a:stCxn id="50" idx="3"/>
            <a:endCxn id="51" idx="1"/>
          </p:cNvCxnSpPr>
          <p:nvPr/>
        </p:nvCxnSpPr>
        <p:spPr>
          <a:xfrm>
            <a:off x="2275035" y="2081754"/>
            <a:ext cx="2945037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3"/>
            <a:endCxn id="52" idx="1"/>
          </p:cNvCxnSpPr>
          <p:nvPr/>
        </p:nvCxnSpPr>
        <p:spPr>
          <a:xfrm>
            <a:off x="2275035" y="2081754"/>
            <a:ext cx="503326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43608" y="2318683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SizeChanged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043608" y="2462699"/>
            <a:ext cx="1560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</a:t>
            </a:r>
            <a:r>
              <a:rPr lang="en-SG" sz="1000" dirty="0" err="1"/>
              <a:t>LinesPerPage</a:t>
            </a:r>
            <a:r>
              <a:rPr lang="en-SG" sz="1000" dirty="0"/>
              <a:t> = </a:t>
            </a:r>
            <a:endParaRPr lang="en-SG" sz="1000" dirty="0" smtClean="0"/>
          </a:p>
          <a:p>
            <a:r>
              <a:rPr lang="en-SG" sz="1000" dirty="0"/>
              <a:t> </a:t>
            </a:r>
            <a:r>
              <a:rPr lang="en-SG" sz="1000" dirty="0" smtClean="0"/>
              <a:t>   </a:t>
            </a:r>
            <a:r>
              <a:rPr lang="en-SG" sz="1000" dirty="0" err="1" smtClean="0"/>
              <a:t>ActualHeight</a:t>
            </a:r>
            <a:r>
              <a:rPr lang="en-SG" sz="1000" dirty="0" smtClean="0"/>
              <a:t> </a:t>
            </a:r>
            <a:r>
              <a:rPr lang="en-SG" sz="1000" dirty="0"/>
              <a:t>/ </a:t>
            </a:r>
            <a:r>
              <a:rPr lang="en-SG" sz="1000" dirty="0" err="1"/>
              <a:t>FontSize</a:t>
            </a:r>
            <a:r>
              <a:rPr lang="en-SG" sz="1000" dirty="0"/>
              <a:t>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5220072" y="2606715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220072" y="2780928"/>
            <a:ext cx="13468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ResetMaxLineWidth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1" name="Straight Arrow Connector 60"/>
          <p:cNvCxnSpPr>
            <a:stCxn id="55" idx="3"/>
            <a:endCxn id="58" idx="1"/>
          </p:cNvCxnSpPr>
          <p:nvPr/>
        </p:nvCxnSpPr>
        <p:spPr>
          <a:xfrm>
            <a:off x="1978479" y="2441794"/>
            <a:ext cx="3241593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5" idx="3"/>
            <a:endCxn id="59" idx="1"/>
          </p:cNvCxnSpPr>
          <p:nvPr/>
        </p:nvCxnSpPr>
        <p:spPr>
          <a:xfrm>
            <a:off x="1978479" y="2441794"/>
            <a:ext cx="3241593" cy="4622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3120644"/>
            <a:ext cx="11336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SetDisplayLines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66" idx="3"/>
            <a:endCxn id="76" idx="1"/>
          </p:cNvCxnSpPr>
          <p:nvPr/>
        </p:nvCxnSpPr>
        <p:spPr>
          <a:xfrm>
            <a:off x="2654947" y="3233882"/>
            <a:ext cx="2565125" cy="98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385D8A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27921</TotalTime>
  <Words>1227</Words>
  <Application>Microsoft Office PowerPoint</Application>
  <PresentationFormat>On-screen Show (4:3)</PresentationFormat>
  <Paragraphs>549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73</cp:revision>
  <dcterms:created xsi:type="dcterms:W3CDTF">2021-06-26T08:43:21Z</dcterms:created>
  <dcterms:modified xsi:type="dcterms:W3CDTF">2021-08-27T11:27:49Z</dcterms:modified>
</cp:coreProperties>
</file>