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62" y="-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CC0-42A4-4265-8A26-7009968AC8A8}" type="datetimeFigureOut">
              <a:rPr lang="en-SG" smtClean="0"/>
              <a:t>24/6/2021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A71-F918-4EDD-90C8-ED596BDF75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867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CC0-42A4-4265-8A26-7009968AC8A8}" type="datetimeFigureOut">
              <a:rPr lang="en-SG" smtClean="0"/>
              <a:t>24/6/2021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A71-F918-4EDD-90C8-ED596BDF75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68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CC0-42A4-4265-8A26-7009968AC8A8}" type="datetimeFigureOut">
              <a:rPr lang="en-SG" smtClean="0"/>
              <a:t>24/6/2021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A71-F918-4EDD-90C8-ED596BDF75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CC0-42A4-4265-8A26-7009968AC8A8}" type="datetimeFigureOut">
              <a:rPr lang="en-SG" smtClean="0"/>
              <a:t>24/6/2021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A71-F918-4EDD-90C8-ED596BDF75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135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CC0-42A4-4265-8A26-7009968AC8A8}" type="datetimeFigureOut">
              <a:rPr lang="en-SG" smtClean="0"/>
              <a:t>24/6/2021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A71-F918-4EDD-90C8-ED596BDF75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73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CC0-42A4-4265-8A26-7009968AC8A8}" type="datetimeFigureOut">
              <a:rPr lang="en-SG" smtClean="0"/>
              <a:t>24/6/2021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A71-F918-4EDD-90C8-ED596BDF75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790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CC0-42A4-4265-8A26-7009968AC8A8}" type="datetimeFigureOut">
              <a:rPr lang="en-SG" smtClean="0"/>
              <a:t>24/6/2021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A71-F918-4EDD-90C8-ED596BDF75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53861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CC0-42A4-4265-8A26-7009968AC8A8}" type="datetimeFigureOut">
              <a:rPr lang="en-SG" smtClean="0"/>
              <a:t>24/6/2021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A71-F918-4EDD-90C8-ED596BDF75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165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CC0-42A4-4265-8A26-7009968AC8A8}" type="datetimeFigureOut">
              <a:rPr lang="en-SG" smtClean="0"/>
              <a:t>24/6/2021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A71-F918-4EDD-90C8-ED596BDF75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654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CC0-42A4-4265-8A26-7009968AC8A8}" type="datetimeFigureOut">
              <a:rPr lang="en-SG" smtClean="0"/>
              <a:t>24/6/2021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A71-F918-4EDD-90C8-ED596BDF75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71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40CC0-42A4-4265-8A26-7009968AC8A8}" type="datetimeFigureOut">
              <a:rPr lang="en-SG" smtClean="0"/>
              <a:t>24/6/2021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CA71-F918-4EDD-90C8-ED596BDF75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247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40CC0-42A4-4265-8A26-7009968AC8A8}" type="datetimeFigureOut">
              <a:rPr lang="en-SG" smtClean="0"/>
              <a:t>24/6/2021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CA71-F918-4EDD-90C8-ED596BDF75A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5003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998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1</cp:revision>
  <dcterms:created xsi:type="dcterms:W3CDTF">2021-06-24T04:07:26Z</dcterms:created>
  <dcterms:modified xsi:type="dcterms:W3CDTF">2021-06-24T04:08:00Z</dcterms:modified>
</cp:coreProperties>
</file>