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6" r:id="rId4"/>
    <p:sldId id="257" r:id="rId5"/>
    <p:sldId id="259" r:id="rId6"/>
    <p:sldId id="260" r:id="rId7"/>
    <p:sldId id="258"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2"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13.9.20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13.9.20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13.9.20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13.9.20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13.9.20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13.9.20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13.9.20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13.9.20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13.9.20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13.9.20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13.9.20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13.9.20</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(one to many relationship,  1:mc 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(B and then C 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571750"/>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a:t>
            </a:r>
            <a:r>
              <a:rPr lang="en-GB" smtClean="0"/>
              <a:t>the key of parent 2.</a:t>
            </a:r>
            <a:endParaRPr lang="en-GB" dirty="0" smtClean="0"/>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endParaRPr lang="en-GB" sz="1200" dirty="0"/>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endParaRPr lang="en-GB" sz="1200" dirty="0"/>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2) 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3a)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3b)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a:off x="4467135" y="1797703"/>
            <a:ext cx="309608" cy="170819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endParaRPr lang="en-GB" sz="1200" dirty="0" smtClean="0"/>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4649</TotalTime>
  <Words>1237</Words>
  <Application>Microsoft Office PowerPoint</Application>
  <PresentationFormat>On-screen Show (16:9)</PresentationFormat>
  <Paragraphs>321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 Huber</cp:lastModifiedBy>
  <cp:revision>65</cp:revision>
  <dcterms:created xsi:type="dcterms:W3CDTF">2020-04-17T09:14:55Z</dcterms:created>
  <dcterms:modified xsi:type="dcterms:W3CDTF">2020-09-13T10:56:42Z</dcterms:modified>
</cp:coreProperties>
</file>