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45444-3A16-465C-AD6C-0FB678B44574}" type="datetimeFigureOut">
              <a:rPr lang="en-GB" smtClean="0"/>
              <a:t>17.4.20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FC6B-E8FB-47F7-8131-0A2D363F87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081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45444-3A16-465C-AD6C-0FB678B44574}" type="datetimeFigureOut">
              <a:rPr lang="en-GB" smtClean="0"/>
              <a:t>17.4.20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FC6B-E8FB-47F7-8131-0A2D363F87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335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45444-3A16-465C-AD6C-0FB678B44574}" type="datetimeFigureOut">
              <a:rPr lang="en-GB" smtClean="0"/>
              <a:t>17.4.20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FC6B-E8FB-47F7-8131-0A2D363F87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488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45444-3A16-465C-AD6C-0FB678B44574}" type="datetimeFigureOut">
              <a:rPr lang="en-GB" smtClean="0"/>
              <a:t>17.4.20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FC6B-E8FB-47F7-8131-0A2D363F87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680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45444-3A16-465C-AD6C-0FB678B44574}" type="datetimeFigureOut">
              <a:rPr lang="en-GB" smtClean="0"/>
              <a:t>17.4.20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FC6B-E8FB-47F7-8131-0A2D363F87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265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45444-3A16-465C-AD6C-0FB678B44574}" type="datetimeFigureOut">
              <a:rPr lang="en-GB" smtClean="0"/>
              <a:t>17.4.20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FC6B-E8FB-47F7-8131-0A2D363F87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828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45444-3A16-465C-AD6C-0FB678B44574}" type="datetimeFigureOut">
              <a:rPr lang="en-GB" smtClean="0"/>
              <a:t>17.4.20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FC6B-E8FB-47F7-8131-0A2D363F87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477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45444-3A16-465C-AD6C-0FB678B44574}" type="datetimeFigureOut">
              <a:rPr lang="en-GB" smtClean="0"/>
              <a:t>17.4.20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FC6B-E8FB-47F7-8131-0A2D363F87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56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45444-3A16-465C-AD6C-0FB678B44574}" type="datetimeFigureOut">
              <a:rPr lang="en-GB" smtClean="0"/>
              <a:t>17.4.20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FC6B-E8FB-47F7-8131-0A2D363F87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04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45444-3A16-465C-AD6C-0FB678B44574}" type="datetimeFigureOut">
              <a:rPr lang="en-GB" smtClean="0"/>
              <a:t>17.4.20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FC6B-E8FB-47F7-8131-0A2D363F87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087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45444-3A16-465C-AD6C-0FB678B44574}" type="datetimeFigureOut">
              <a:rPr lang="en-GB" smtClean="0"/>
              <a:t>17.4.20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FC6B-E8FB-47F7-8131-0A2D363F87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798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45444-3A16-465C-AD6C-0FB678B44574}" type="datetimeFigureOut">
              <a:rPr lang="en-GB" smtClean="0"/>
              <a:t>17.4.20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CFC6B-E8FB-47F7-8131-0A2D363F87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91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9333" y="836712"/>
            <a:ext cx="987195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 smtClean="0"/>
              <a:t>Parent</a:t>
            </a:r>
          </a:p>
          <a:p>
            <a:r>
              <a:rPr lang="en-GB" dirty="0" smtClean="0"/>
              <a:t>Children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619333" y="2132856"/>
            <a:ext cx="987195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 smtClean="0"/>
              <a:t>Child</a:t>
            </a:r>
          </a:p>
          <a:p>
            <a:r>
              <a:rPr lang="en-GB" dirty="0" smtClean="0"/>
              <a:t>Parent</a:t>
            </a:r>
          </a:p>
        </p:txBody>
      </p:sp>
      <p:cxnSp>
        <p:nvCxnSpPr>
          <p:cNvPr id="8" name="Straight Arrow Connector 7"/>
          <p:cNvCxnSpPr>
            <a:stCxn id="4" idx="2"/>
            <a:endCxn id="6" idx="0"/>
          </p:cNvCxnSpPr>
          <p:nvPr/>
        </p:nvCxnSpPr>
        <p:spPr>
          <a:xfrm>
            <a:off x="4112931" y="1483043"/>
            <a:ext cx="0" cy="649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3568" y="980728"/>
            <a:ext cx="2636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createStore</a:t>
            </a:r>
            <a:r>
              <a:rPr lang="en-GB" dirty="0" smtClean="0"/>
              <a:t>(Parent)</a:t>
            </a:r>
          </a:p>
          <a:p>
            <a:r>
              <a:rPr lang="en-GB" dirty="0" err="1" smtClean="0"/>
              <a:t>createStore</a:t>
            </a:r>
            <a:r>
              <a:rPr lang="en-GB" dirty="0"/>
              <a:t>(</a:t>
            </a:r>
            <a:r>
              <a:rPr lang="en-GB" dirty="0" smtClean="0"/>
              <a:t>Child(Parent))</a:t>
            </a:r>
          </a:p>
          <a:p>
            <a:r>
              <a:rPr lang="en-GB" dirty="0" smtClean="0"/>
              <a:t> adds Child to Parent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5110584" y="1133128"/>
            <a:ext cx="21675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Create(Parent)</a:t>
            </a:r>
          </a:p>
          <a:p>
            <a:r>
              <a:rPr lang="en-GB" dirty="0" smtClean="0"/>
              <a:t>Create(Child(Parent))</a:t>
            </a:r>
          </a:p>
          <a:p>
            <a:r>
              <a:rPr lang="en-GB" dirty="0" smtClean="0"/>
              <a:t>Store(Parent)</a:t>
            </a:r>
          </a:p>
          <a:p>
            <a:r>
              <a:rPr lang="en-GB" dirty="0" smtClean="0"/>
              <a:t>Store(Child)</a:t>
            </a:r>
          </a:p>
          <a:p>
            <a:r>
              <a:rPr lang="en-GB" dirty="0"/>
              <a:t> </a:t>
            </a:r>
            <a:r>
              <a:rPr lang="en-GB" dirty="0" smtClean="0"/>
              <a:t> adds Child to Parent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2916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5856" y="620688"/>
            <a:ext cx="987195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 smtClean="0"/>
              <a:t>Parent</a:t>
            </a:r>
          </a:p>
          <a:p>
            <a:r>
              <a:rPr lang="en-GB" dirty="0" smtClean="0"/>
              <a:t>Children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907365" y="1916832"/>
            <a:ext cx="987195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 smtClean="0"/>
              <a:t>Child</a:t>
            </a:r>
          </a:p>
          <a:p>
            <a:r>
              <a:rPr lang="en-GB" dirty="0" smtClean="0"/>
              <a:t>Parent1</a:t>
            </a:r>
          </a:p>
          <a:p>
            <a:r>
              <a:rPr lang="en-GB" dirty="0" smtClean="0"/>
              <a:t>Parent2</a:t>
            </a:r>
          </a:p>
        </p:txBody>
      </p:sp>
      <p:cxnSp>
        <p:nvCxnSpPr>
          <p:cNvPr id="9" name="Straight Arrow Connector 8"/>
          <p:cNvCxnSpPr>
            <a:stCxn id="7" idx="2"/>
            <a:endCxn id="8" idx="0"/>
          </p:cNvCxnSpPr>
          <p:nvPr/>
        </p:nvCxnSpPr>
        <p:spPr>
          <a:xfrm>
            <a:off x="3769454" y="1267019"/>
            <a:ext cx="631509" cy="649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9512" y="836712"/>
            <a:ext cx="35948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createStore</a:t>
            </a:r>
            <a:r>
              <a:rPr lang="en-GB" dirty="0" smtClean="0"/>
              <a:t>(Parent1)</a:t>
            </a:r>
          </a:p>
          <a:p>
            <a:r>
              <a:rPr lang="en-GB" dirty="0" err="1" smtClean="0"/>
              <a:t>createStore</a:t>
            </a:r>
            <a:r>
              <a:rPr lang="en-GB" dirty="0" smtClean="0"/>
              <a:t>(Parent2)</a:t>
            </a:r>
          </a:p>
          <a:p>
            <a:r>
              <a:rPr lang="en-GB" dirty="0" err="1" smtClean="0"/>
              <a:t>createStore</a:t>
            </a:r>
            <a:r>
              <a:rPr lang="en-GB" dirty="0" smtClean="0"/>
              <a:t>(Child(Parent1, Parent2))</a:t>
            </a:r>
          </a:p>
          <a:p>
            <a:r>
              <a:rPr lang="en-GB" dirty="0" smtClean="0"/>
              <a:t> adds Child to Parent1 and Parent2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3429000"/>
            <a:ext cx="86409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Unfortunately, there are to many strange cases to be solved, when a not stored child can be added to a not stored parent, for example if the child belongs to 2 parents. If it has only 1 parent, the child could get saved when the parent gets saved. But when it has 2 parents and the first parent tries to save the child before the second parent is saved, that wouldn’t work, because parent 2 has to be saved before child 2 can get saved, which needs to know </a:t>
            </a:r>
            <a:r>
              <a:rPr lang="en-GB" smtClean="0"/>
              <a:t>the key of parent 2.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520909" y="620688"/>
            <a:ext cx="987195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 smtClean="0"/>
              <a:t>Parent</a:t>
            </a:r>
          </a:p>
          <a:p>
            <a:r>
              <a:rPr lang="en-GB" dirty="0" smtClean="0"/>
              <a:t>Children</a:t>
            </a:r>
            <a:endParaRPr lang="en-GB" dirty="0"/>
          </a:p>
        </p:txBody>
      </p:sp>
      <p:cxnSp>
        <p:nvCxnSpPr>
          <p:cNvPr id="13" name="Straight Arrow Connector 12"/>
          <p:cNvCxnSpPr>
            <a:stCxn id="12" idx="2"/>
            <a:endCxn id="8" idx="0"/>
          </p:cNvCxnSpPr>
          <p:nvPr/>
        </p:nvCxnSpPr>
        <p:spPr>
          <a:xfrm flipH="1">
            <a:off x="4400963" y="1267019"/>
            <a:ext cx="613544" cy="649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57625" y="836712"/>
            <a:ext cx="34308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create (Parent1)</a:t>
            </a:r>
          </a:p>
          <a:p>
            <a:r>
              <a:rPr lang="en-GB" dirty="0"/>
              <a:t>s</a:t>
            </a:r>
            <a:r>
              <a:rPr lang="en-GB" dirty="0" smtClean="0"/>
              <a:t>tore(Parent1)</a:t>
            </a:r>
          </a:p>
          <a:p>
            <a:r>
              <a:rPr lang="en-GB" dirty="0" smtClean="0"/>
              <a:t>create (Parent2)</a:t>
            </a:r>
          </a:p>
          <a:p>
            <a:r>
              <a:rPr lang="en-GB" dirty="0" smtClean="0"/>
              <a:t>create (Child(Parent1, Parent2))</a:t>
            </a:r>
          </a:p>
          <a:p>
            <a:r>
              <a:rPr lang="en-GB" dirty="0" smtClean="0"/>
              <a:t>/*store child not possible*/</a:t>
            </a:r>
          </a:p>
          <a:p>
            <a:r>
              <a:rPr lang="en-GB" dirty="0" smtClean="0"/>
              <a:t>store(Parent2)</a:t>
            </a:r>
          </a:p>
          <a:p>
            <a:r>
              <a:rPr lang="en-GB" dirty="0" smtClean="0"/>
              <a:t>store(Child)</a:t>
            </a:r>
            <a:endParaRPr lang="en-GB" dirty="0" smtClean="0"/>
          </a:p>
          <a:p>
            <a:r>
              <a:rPr lang="en-GB" dirty="0" smtClean="0"/>
              <a:t> adds Child to Parent1 and Parent2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0231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185</Words>
  <Application>Microsoft Office PowerPoint</Application>
  <PresentationFormat>On-screen Show (4:3)</PresentationFormat>
  <Paragraphs>32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Huber</dc:creator>
  <cp:lastModifiedBy>Peter Huber</cp:lastModifiedBy>
  <cp:revision>3</cp:revision>
  <dcterms:created xsi:type="dcterms:W3CDTF">2020-04-17T09:14:55Z</dcterms:created>
  <dcterms:modified xsi:type="dcterms:W3CDTF">2020-04-17T09:31:48Z</dcterms:modified>
</cp:coreProperties>
</file>