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3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8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3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8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68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6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8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7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8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79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5444-3A16-465C-AD6C-0FB678B44574}" type="datetimeFigureOut">
              <a:rPr lang="en-GB" smtClean="0"/>
              <a:t>14.7.20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FC6B-E8FB-47F7-8131-0A2D363F87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1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9334" y="627535"/>
            <a:ext cx="9871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Parent</a:t>
            </a:r>
          </a:p>
          <a:p>
            <a:r>
              <a:rPr lang="en-GB" dirty="0" smtClean="0"/>
              <a:t>Children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619334" y="1599643"/>
            <a:ext cx="9871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Child</a:t>
            </a:r>
          </a:p>
          <a:p>
            <a:r>
              <a:rPr lang="en-GB" dirty="0" smtClean="0"/>
              <a:t>Parent</a:t>
            </a:r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4112932" y="1273866"/>
            <a:ext cx="0" cy="325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569" y="735546"/>
            <a:ext cx="2636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createStore</a:t>
            </a:r>
            <a:r>
              <a:rPr lang="en-GB" dirty="0" smtClean="0"/>
              <a:t>(Parent)</a:t>
            </a:r>
          </a:p>
          <a:p>
            <a:r>
              <a:rPr lang="en-GB" dirty="0" err="1" smtClean="0"/>
              <a:t>createStore</a:t>
            </a:r>
            <a:r>
              <a:rPr lang="en-GB" dirty="0"/>
              <a:t>(</a:t>
            </a:r>
            <a:r>
              <a:rPr lang="en-GB" dirty="0" smtClean="0"/>
              <a:t>Child(Parent))</a:t>
            </a:r>
          </a:p>
          <a:p>
            <a:r>
              <a:rPr lang="en-GB" dirty="0" smtClean="0"/>
              <a:t> adds Child to Parent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110584" y="849846"/>
            <a:ext cx="21761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Create(Parent)</a:t>
            </a:r>
          </a:p>
          <a:p>
            <a:r>
              <a:rPr lang="en-GB" dirty="0" smtClean="0"/>
              <a:t>Create(Child(Parent))</a:t>
            </a:r>
          </a:p>
          <a:p>
            <a:r>
              <a:rPr lang="en-GB" dirty="0" smtClean="0"/>
              <a:t>Store(Parent)</a:t>
            </a:r>
          </a:p>
          <a:p>
            <a:r>
              <a:rPr lang="en-GB" dirty="0" smtClean="0"/>
              <a:t>Store(Child)</a:t>
            </a:r>
          </a:p>
          <a:p>
            <a:r>
              <a:rPr lang="en-GB" dirty="0"/>
              <a:t> </a:t>
            </a:r>
            <a:r>
              <a:rPr lang="en-GB" dirty="0" smtClean="0"/>
              <a:t> adds Child to Parent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9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5857" y="465517"/>
            <a:ext cx="9871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Parent</a:t>
            </a:r>
          </a:p>
          <a:p>
            <a:r>
              <a:rPr lang="en-GB" dirty="0" smtClean="0"/>
              <a:t>Children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07366" y="1437624"/>
            <a:ext cx="98719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Child</a:t>
            </a:r>
          </a:p>
          <a:p>
            <a:r>
              <a:rPr lang="en-GB" dirty="0" smtClean="0"/>
              <a:t>Parent1</a:t>
            </a:r>
          </a:p>
          <a:p>
            <a:r>
              <a:rPr lang="en-GB" dirty="0" smtClean="0"/>
              <a:t>Parent2</a:t>
            </a: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3769455" y="1111848"/>
            <a:ext cx="631509" cy="325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3" y="627534"/>
            <a:ext cx="3594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createStore</a:t>
            </a:r>
            <a:r>
              <a:rPr lang="en-GB" dirty="0" smtClean="0"/>
              <a:t>(Parent1)</a:t>
            </a:r>
          </a:p>
          <a:p>
            <a:r>
              <a:rPr lang="en-GB" dirty="0" err="1" smtClean="0"/>
              <a:t>createStore</a:t>
            </a:r>
            <a:r>
              <a:rPr lang="en-GB" dirty="0" smtClean="0"/>
              <a:t>(Parent2)</a:t>
            </a:r>
          </a:p>
          <a:p>
            <a:r>
              <a:rPr lang="en-GB" dirty="0" err="1" smtClean="0"/>
              <a:t>createStore</a:t>
            </a:r>
            <a:r>
              <a:rPr lang="en-GB" dirty="0" smtClean="0"/>
              <a:t>(Child(Parent1, Parent2))</a:t>
            </a:r>
          </a:p>
          <a:p>
            <a:r>
              <a:rPr lang="en-GB" dirty="0" smtClean="0"/>
              <a:t> adds Child to Parent1 and Parent2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2571750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Unfortunately, there are to many strange cases to be solved, when a not stored child can be added to a not stored parent, for example if the child belongs to 2 parents. If it has only 1 parent, the child could get saved when the parent gets saved. But when it has 2 parents and the first parent tries to save the child before the second parent is saved, that wouldn’t work, because parent 2 has to be saved before child 2 can get saved, which needs to know </a:t>
            </a:r>
            <a:r>
              <a:rPr lang="en-GB" smtClean="0"/>
              <a:t>the key of parent 2.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20910" y="465517"/>
            <a:ext cx="98719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Parent</a:t>
            </a:r>
          </a:p>
          <a:p>
            <a:r>
              <a:rPr lang="en-GB" dirty="0" smtClean="0"/>
              <a:t>Children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2" idx="2"/>
            <a:endCxn id="8" idx="0"/>
          </p:cNvCxnSpPr>
          <p:nvPr/>
        </p:nvCxnSpPr>
        <p:spPr>
          <a:xfrm flipH="1">
            <a:off x="4400964" y="1111848"/>
            <a:ext cx="613544" cy="325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7626" y="627534"/>
            <a:ext cx="3430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create (Parent1)</a:t>
            </a:r>
          </a:p>
          <a:p>
            <a:r>
              <a:rPr lang="en-GB" dirty="0"/>
              <a:t>s</a:t>
            </a:r>
            <a:r>
              <a:rPr lang="en-GB" dirty="0" smtClean="0"/>
              <a:t>tore(Parent1)</a:t>
            </a:r>
          </a:p>
          <a:p>
            <a:r>
              <a:rPr lang="en-GB" dirty="0" smtClean="0"/>
              <a:t>create (Parent2)</a:t>
            </a:r>
          </a:p>
          <a:p>
            <a:r>
              <a:rPr lang="en-GB" dirty="0" smtClean="0"/>
              <a:t>create (Child(Parent1, Parent2))</a:t>
            </a:r>
          </a:p>
          <a:p>
            <a:r>
              <a:rPr lang="en-GB" dirty="0" smtClean="0"/>
              <a:t>/*store child not possible*/</a:t>
            </a:r>
          </a:p>
          <a:p>
            <a:r>
              <a:rPr lang="en-GB" dirty="0" smtClean="0"/>
              <a:t>store(Parent2)</a:t>
            </a:r>
          </a:p>
          <a:p>
            <a:r>
              <a:rPr lang="en-GB" dirty="0" smtClean="0"/>
              <a:t>store(Child)</a:t>
            </a:r>
          </a:p>
          <a:p>
            <a:r>
              <a:rPr lang="en-GB" dirty="0" smtClean="0"/>
              <a:t> adds Child to Parent1 and Parent2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2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7494"/>
            <a:ext cx="1296144" cy="3617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Item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49101" y="267494"/>
            <a:ext cx="2135267" cy="3617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ItemParent</a:t>
            </a:r>
            <a:endParaRPr lang="en-GB" dirty="0"/>
          </a:p>
        </p:txBody>
      </p:sp>
      <p:cxnSp>
        <p:nvCxnSpPr>
          <p:cNvPr id="9" name="Straight Arrow Connector 8"/>
          <p:cNvCxnSpPr>
            <a:stCxn id="75" idx="3"/>
            <a:endCxn id="131" idx="1"/>
          </p:cNvCxnSpPr>
          <p:nvPr/>
        </p:nvCxnSpPr>
        <p:spPr>
          <a:xfrm>
            <a:off x="1181918" y="1084388"/>
            <a:ext cx="471119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79712" y="1391166"/>
            <a:ext cx="1440160" cy="29603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DataStore</a:t>
            </a:r>
            <a:r>
              <a:rPr lang="en-GB" dirty="0" smtClean="0"/>
              <a:t> &lt;Item&gt;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729609" y="1401620"/>
            <a:ext cx="1634479" cy="29499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DataStoreCSV</a:t>
            </a:r>
            <a:r>
              <a:rPr lang="en-GB" dirty="0" smtClean="0"/>
              <a:t> &lt;Item&gt;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711513" y="51470"/>
            <a:ext cx="367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Create Item and store it in </a:t>
            </a:r>
            <a:r>
              <a:rPr lang="en-GB" b="1" dirty="0" err="1" smtClean="0"/>
              <a:t>DataStore</a:t>
            </a:r>
            <a:endParaRPr lang="en-GB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300395" y="590312"/>
            <a:ext cx="959237" cy="3654978"/>
            <a:chOff x="-684584" y="932996"/>
            <a:chExt cx="959237" cy="3654978"/>
          </a:xfrm>
        </p:grpSpPr>
        <p:sp>
          <p:nvSpPr>
            <p:cNvPr id="73" name="TextBox 72"/>
            <p:cNvSpPr txBox="1"/>
            <p:nvPr/>
          </p:nvSpPr>
          <p:spPr>
            <a:xfrm>
              <a:off x="-684584" y="932996"/>
              <a:ext cx="846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Properties</a:t>
              </a:r>
              <a:endParaRPr lang="en-GB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684584" y="1110784"/>
              <a:ext cx="406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Key</a:t>
              </a:r>
              <a:endParaRPr lang="en-GB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684584" y="1288572"/>
              <a:ext cx="881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ItemParent</a:t>
              </a:r>
              <a:endParaRPr lang="en-GB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684584" y="1466360"/>
              <a:ext cx="538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Event</a:t>
              </a:r>
              <a:endParaRPr lang="en-GB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-684584" y="1644148"/>
              <a:ext cx="9592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HasChanged</a:t>
              </a:r>
              <a:endParaRPr lang="en-GB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684584" y="1821936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Constructor</a:t>
              </a:r>
              <a:endParaRPr lang="en-GB" sz="1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684584" y="1999724"/>
              <a:ext cx="56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Item()</a:t>
              </a:r>
              <a:endParaRPr lang="en-GB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-684584" y="2177512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Methods</a:t>
              </a:r>
              <a:endParaRPr lang="en-GB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-684584" y="2355300"/>
              <a:ext cx="60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Store()</a:t>
              </a:r>
              <a:endParaRPr lang="en-GB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684584" y="2533088"/>
              <a:ext cx="736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Update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684584" y="2710876"/>
              <a:ext cx="784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684584" y="288866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684584" y="306645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684584" y="324424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684584" y="342202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684584" y="359981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684584" y="377760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684584" y="395539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684584" y="413318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684584" y="4310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779912" y="114262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inherits</a:t>
            </a:r>
            <a:endParaRPr lang="en-GB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9396536" y="375203"/>
            <a:ext cx="846450" cy="3654978"/>
            <a:chOff x="-684584" y="932996"/>
            <a:chExt cx="846450" cy="3654978"/>
          </a:xfrm>
        </p:grpSpPr>
        <p:sp>
          <p:nvSpPr>
            <p:cNvPr id="57" name="TextBox 56"/>
            <p:cNvSpPr txBox="1"/>
            <p:nvPr/>
          </p:nvSpPr>
          <p:spPr>
            <a:xfrm>
              <a:off x="-684584" y="932996"/>
              <a:ext cx="846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Properties</a:t>
              </a:r>
              <a:endParaRPr lang="en-GB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684584" y="1110784"/>
              <a:ext cx="406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aaa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684584" y="1288572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aaa</a:t>
              </a:r>
              <a:endParaRPr lang="en-GB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-684584" y="146636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aaa</a:t>
              </a:r>
              <a:endParaRPr lang="en-GB" sz="12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-684584" y="1644148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aaa</a:t>
              </a:r>
              <a:endParaRPr lang="en-GB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684584" y="182193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aaa</a:t>
              </a:r>
              <a:endParaRPr lang="en-GB" sz="12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684584" y="1999724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684584" y="2177512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-684584" y="23553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684584" y="2533088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684584" y="271087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-684584" y="2888664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684584" y="3066452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684584" y="324424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684584" y="3422028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684584" y="359981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-684584" y="3777604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684584" y="3955392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-684584" y="413318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-684584" y="4310975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893117" y="590312"/>
            <a:ext cx="1919243" cy="3654978"/>
            <a:chOff x="-684584" y="932996"/>
            <a:chExt cx="1919243" cy="3654978"/>
          </a:xfrm>
        </p:grpSpPr>
        <p:sp>
          <p:nvSpPr>
            <p:cNvPr id="129" name="TextBox 128"/>
            <p:cNvSpPr txBox="1"/>
            <p:nvPr/>
          </p:nvSpPr>
          <p:spPr>
            <a:xfrm>
              <a:off x="-684584" y="932996"/>
              <a:ext cx="846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Properties</a:t>
              </a:r>
              <a:endParaRPr lang="en-GB" sz="12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-684584" y="1110784"/>
              <a:ext cx="406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Key</a:t>
              </a:r>
              <a:endParaRPr lang="en-GB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684584" y="1288572"/>
              <a:ext cx="9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ItemChildren</a:t>
              </a:r>
              <a:endParaRPr lang="en-GB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-684584" y="1466360"/>
              <a:ext cx="538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Event</a:t>
              </a:r>
              <a:endParaRPr lang="en-GB" sz="12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-684584" y="1644148"/>
              <a:ext cx="9592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HasChanged</a:t>
              </a:r>
              <a:endParaRPr lang="en-GB" sz="1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-684584" y="1821936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Constructor</a:t>
              </a:r>
              <a:endParaRPr lang="en-GB" sz="12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-684584" y="1999724"/>
              <a:ext cx="56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Item()</a:t>
              </a:r>
              <a:endParaRPr lang="en-GB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-684584" y="2177512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Methods</a:t>
              </a:r>
              <a:endParaRPr lang="en-GB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-684584" y="2355300"/>
              <a:ext cx="60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Store()</a:t>
              </a:r>
              <a:endParaRPr lang="en-GB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-684584" y="2533088"/>
              <a:ext cx="736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Update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-684584" y="2710876"/>
              <a:ext cx="784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-684584" y="2888664"/>
              <a:ext cx="1480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AddToItemChildren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-684584" y="3066452"/>
              <a:ext cx="1919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RemoveFromItemChildren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-684584" y="324424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-684584" y="342202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-684584" y="359981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-684584" y="377760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-684584" y="395539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-684584" y="413318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-684584" y="4310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</p:grpSp>
      <p:cxnSp>
        <p:nvCxnSpPr>
          <p:cNvPr id="12" name="Elbow Connector 11"/>
          <p:cNvCxnSpPr>
            <a:stCxn id="20" idx="0"/>
            <a:endCxn id="30" idx="0"/>
          </p:cNvCxnSpPr>
          <p:nvPr/>
        </p:nvCxnSpPr>
        <p:spPr>
          <a:xfrm rot="16200000" flipH="1">
            <a:off x="3618093" y="472865"/>
            <a:ext cx="10454" cy="1847057"/>
          </a:xfrm>
          <a:prstGeom prst="bentConnector3">
            <a:avLst>
              <a:gd name="adj1" fmla="val -21867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991855" y="869278"/>
            <a:ext cx="15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ItemParent</a:t>
            </a:r>
            <a:r>
              <a:rPr lang="en-GB" sz="1200" dirty="0" smtClean="0"/>
              <a:t> has Items</a:t>
            </a:r>
            <a:endParaRPr lang="en-GB" sz="12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2051720" y="1941108"/>
            <a:ext cx="1340688" cy="3654978"/>
            <a:chOff x="-684584" y="932996"/>
            <a:chExt cx="1340688" cy="3654978"/>
          </a:xfrm>
        </p:grpSpPr>
        <p:sp>
          <p:nvSpPr>
            <p:cNvPr id="151" name="TextBox 150"/>
            <p:cNvSpPr txBox="1"/>
            <p:nvPr/>
          </p:nvSpPr>
          <p:spPr>
            <a:xfrm>
              <a:off x="-684584" y="932996"/>
              <a:ext cx="846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Properties</a:t>
              </a:r>
              <a:endParaRPr lang="en-GB" sz="12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-684584" y="1110784"/>
              <a:ext cx="736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StoreKey</a:t>
              </a:r>
              <a:endParaRPr lang="en-GB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-684584" y="1288572"/>
              <a:ext cx="627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Items[]</a:t>
              </a:r>
              <a:endParaRPr lang="en-GB" sz="12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-684584" y="1466360"/>
              <a:ext cx="538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Event</a:t>
              </a:r>
              <a:endParaRPr lang="en-GB" sz="12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-684584" y="1644148"/>
              <a:ext cx="591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Added</a:t>
              </a:r>
              <a:endParaRPr lang="en-GB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-684584" y="1821936"/>
              <a:ext cx="728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Changed</a:t>
              </a:r>
              <a:endParaRPr lang="en-GB" sz="1200" b="1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-684584" y="1999724"/>
              <a:ext cx="771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Removed</a:t>
              </a:r>
              <a:endParaRPr lang="en-GB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-684584" y="2177512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Constructor</a:t>
              </a:r>
              <a:endParaRPr lang="en-GB" sz="12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-684584" y="2355300"/>
              <a:ext cx="897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DataStore</a:t>
              </a:r>
              <a:r>
                <a:rPr lang="en-GB" sz="1200" dirty="0"/>
                <a:t>()</a:t>
              </a:r>
              <a:endParaRPr lang="en-GB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-684584" y="2533088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Methods</a:t>
              </a:r>
              <a:endParaRPr lang="en-GB" sz="1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684584" y="2710876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Add()</a:t>
              </a:r>
              <a:endParaRPr lang="en-GB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-684584" y="2888664"/>
              <a:ext cx="1340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ItemHasChanged</a:t>
              </a:r>
              <a:r>
                <a:rPr lang="en-GB" sz="1200" dirty="0"/>
                <a:t>()</a:t>
              </a:r>
              <a:endParaRPr lang="en-GB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-684584" y="3066452"/>
              <a:ext cx="784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Remove()</a:t>
              </a:r>
              <a:endParaRPr lang="en-GB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684584" y="324424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-684584" y="342202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-684584" y="359981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684584" y="377760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-684584" y="395539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-684584" y="413318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-684584" y="4310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</p:grpSp>
      <p:cxnSp>
        <p:nvCxnSpPr>
          <p:cNvPr id="16" name="Elbow Connector 15"/>
          <p:cNvCxnSpPr>
            <a:stCxn id="161" idx="3"/>
            <a:endCxn id="74" idx="3"/>
          </p:cNvCxnSpPr>
          <p:nvPr/>
        </p:nvCxnSpPr>
        <p:spPr>
          <a:xfrm flipH="1" flipV="1">
            <a:off x="707366" y="906600"/>
            <a:ext cx="1872063" cy="2950888"/>
          </a:xfrm>
          <a:prstGeom prst="bentConnector3">
            <a:avLst>
              <a:gd name="adj1" fmla="val -52247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9" idx="3"/>
            <a:endCxn id="81" idx="1"/>
          </p:cNvCxnSpPr>
          <p:nvPr/>
        </p:nvCxnSpPr>
        <p:spPr>
          <a:xfrm flipH="1">
            <a:off x="300395" y="1795540"/>
            <a:ext cx="566117" cy="355576"/>
          </a:xfrm>
          <a:prstGeom prst="bentConnector5">
            <a:avLst>
              <a:gd name="adj1" fmla="val -40380"/>
              <a:gd name="adj2" fmla="val 72889"/>
              <a:gd name="adj3" fmla="val 14038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/>
          <p:cNvGrpSpPr/>
          <p:nvPr/>
        </p:nvGrpSpPr>
        <p:grpSpPr>
          <a:xfrm>
            <a:off x="3779912" y="1920178"/>
            <a:ext cx="1523430" cy="2410455"/>
            <a:chOff x="3779912" y="1920178"/>
            <a:chExt cx="1523430" cy="2410455"/>
          </a:xfrm>
        </p:grpSpPr>
        <p:sp>
          <p:nvSpPr>
            <p:cNvPr id="172" name="TextBox 171"/>
            <p:cNvSpPr txBox="1"/>
            <p:nvPr/>
          </p:nvSpPr>
          <p:spPr>
            <a:xfrm>
              <a:off x="3779912" y="1920178"/>
              <a:ext cx="846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Properties</a:t>
              </a:r>
              <a:endParaRPr lang="en-GB" sz="12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779912" y="2097966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CsvConfig</a:t>
              </a:r>
              <a:endParaRPr lang="en-GB" sz="12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779912" y="2275754"/>
              <a:ext cx="1056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PathFileName</a:t>
              </a:r>
              <a:endParaRPr lang="en-GB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779912" y="2453542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Constructor</a:t>
              </a:r>
              <a:endParaRPr lang="en-GB" sz="1200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779912" y="2631330"/>
              <a:ext cx="897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DataStore</a:t>
              </a:r>
              <a:r>
                <a:rPr lang="en-GB" sz="1200" dirty="0"/>
                <a:t>()</a:t>
              </a:r>
              <a:endParaRPr lang="en-GB" sz="12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779912" y="2809118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Methods</a:t>
              </a:r>
              <a:endParaRPr lang="en-GB" sz="1200" b="1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779912" y="2986906"/>
              <a:ext cx="115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OnItemAdded</a:t>
              </a:r>
              <a:r>
                <a:rPr lang="en-GB" sz="1200" dirty="0"/>
                <a:t>()</a:t>
              </a:r>
              <a:endParaRPr lang="en-GB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779912" y="3164694"/>
              <a:ext cx="15234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OnItemHasChanged</a:t>
              </a:r>
              <a:r>
                <a:rPr lang="en-GB" sz="1200" dirty="0"/>
                <a:t>()</a:t>
              </a:r>
              <a:endParaRPr lang="en-GB" sz="12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779912" y="3342482"/>
              <a:ext cx="13354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OnItemRemoved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779912" y="352027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779912" y="369805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779912" y="387584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779912" y="405363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3779912" y="529815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200" dirty="0"/>
          </a:p>
        </p:txBody>
      </p:sp>
      <p:cxnSp>
        <p:nvCxnSpPr>
          <p:cNvPr id="41" name="Elbow Connector 40"/>
          <p:cNvCxnSpPr>
            <a:stCxn id="161" idx="3"/>
            <a:endCxn id="155" idx="3"/>
          </p:cNvCxnSpPr>
          <p:nvPr/>
        </p:nvCxnSpPr>
        <p:spPr>
          <a:xfrm flipV="1">
            <a:off x="2579429" y="2790760"/>
            <a:ext cx="64120" cy="1066728"/>
          </a:xfrm>
          <a:prstGeom prst="bentConnector3">
            <a:avLst>
              <a:gd name="adj1" fmla="val 1524816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81" idx="3"/>
            <a:endCxn id="161" idx="1"/>
          </p:cNvCxnSpPr>
          <p:nvPr/>
        </p:nvCxnSpPr>
        <p:spPr>
          <a:xfrm>
            <a:off x="907934" y="2151116"/>
            <a:ext cx="1143786" cy="1706372"/>
          </a:xfrm>
          <a:prstGeom prst="bentConnector3">
            <a:avLst>
              <a:gd name="adj1" fmla="val 74901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61" idx="3"/>
            <a:endCxn id="178" idx="1"/>
          </p:cNvCxnSpPr>
          <p:nvPr/>
        </p:nvCxnSpPr>
        <p:spPr>
          <a:xfrm flipV="1">
            <a:off x="2579429" y="3125406"/>
            <a:ext cx="1200483" cy="732082"/>
          </a:xfrm>
          <a:prstGeom prst="bentConnector3">
            <a:avLst>
              <a:gd name="adj1" fmla="val 81217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29" idx="1"/>
            <a:endCxn id="229" idx="3"/>
          </p:cNvCxnSpPr>
          <p:nvPr/>
        </p:nvCxnSpPr>
        <p:spPr>
          <a:xfrm>
            <a:off x="3779912" y="4951115"/>
            <a:ext cx="110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3779912" y="4882208"/>
            <a:ext cx="1107463" cy="137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8" name="Straight Connector 237"/>
          <p:cNvCxnSpPr>
            <a:stCxn id="229" idx="3"/>
            <a:endCxn id="229" idx="1"/>
          </p:cNvCxnSpPr>
          <p:nvPr/>
        </p:nvCxnSpPr>
        <p:spPr>
          <a:xfrm flipH="1">
            <a:off x="3779912" y="4951115"/>
            <a:ext cx="11074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229" idx="3"/>
            <a:endCxn id="140" idx="1"/>
          </p:cNvCxnSpPr>
          <p:nvPr/>
        </p:nvCxnSpPr>
        <p:spPr>
          <a:xfrm flipV="1">
            <a:off x="4887375" y="2684480"/>
            <a:ext cx="1005742" cy="2266635"/>
          </a:xfrm>
          <a:prstGeom prst="bentConnector3">
            <a:avLst>
              <a:gd name="adj1" fmla="val 71214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3995936" y="4443958"/>
            <a:ext cx="1020649" cy="432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CSV-File</a:t>
            </a:r>
            <a:endParaRPr lang="en-GB" dirty="0"/>
          </a:p>
        </p:txBody>
      </p:sp>
      <p:cxnSp>
        <p:nvCxnSpPr>
          <p:cNvPr id="254" name="Elbow Connector 253"/>
          <p:cNvCxnSpPr>
            <a:stCxn id="81" idx="3"/>
            <a:endCxn id="229" idx="1"/>
          </p:cNvCxnSpPr>
          <p:nvPr/>
        </p:nvCxnSpPr>
        <p:spPr>
          <a:xfrm>
            <a:off x="907934" y="2151116"/>
            <a:ext cx="2871978" cy="2799999"/>
          </a:xfrm>
          <a:prstGeom prst="bentConnector3">
            <a:avLst>
              <a:gd name="adj1" fmla="val 2983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178" idx="3"/>
            <a:endCxn id="106" idx="4"/>
          </p:cNvCxnSpPr>
          <p:nvPr/>
        </p:nvCxnSpPr>
        <p:spPr>
          <a:xfrm>
            <a:off x="4935934" y="3125406"/>
            <a:ext cx="80651" cy="1534576"/>
          </a:xfrm>
          <a:prstGeom prst="bentConnector3">
            <a:avLst>
              <a:gd name="adj1" fmla="val 629094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5671505" y="4515966"/>
            <a:ext cx="1140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Write Add Item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037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>
            <a:off x="3930832" y="4927053"/>
            <a:ext cx="1107463" cy="137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51520" y="267494"/>
            <a:ext cx="1296144" cy="3617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Item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49101" y="267494"/>
            <a:ext cx="2135267" cy="3617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ItemParent</a:t>
            </a:r>
            <a:endParaRPr lang="en-GB" dirty="0"/>
          </a:p>
        </p:txBody>
      </p:sp>
      <p:cxnSp>
        <p:nvCxnSpPr>
          <p:cNvPr id="9" name="Straight Arrow Connector 8"/>
          <p:cNvCxnSpPr>
            <a:stCxn id="75" idx="3"/>
            <a:endCxn id="131" idx="1"/>
          </p:cNvCxnSpPr>
          <p:nvPr/>
        </p:nvCxnSpPr>
        <p:spPr>
          <a:xfrm>
            <a:off x="1181918" y="1084388"/>
            <a:ext cx="471119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79712" y="1391166"/>
            <a:ext cx="1440160" cy="29603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DataStore</a:t>
            </a:r>
            <a:r>
              <a:rPr lang="en-GB" dirty="0" smtClean="0"/>
              <a:t> &lt;Item&gt;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729609" y="1401620"/>
            <a:ext cx="1634479" cy="29499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DataStoreCSV</a:t>
            </a:r>
            <a:r>
              <a:rPr lang="en-GB" dirty="0" smtClean="0"/>
              <a:t> &lt;Item&gt;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711513" y="51470"/>
            <a:ext cx="375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Update </a:t>
            </a:r>
            <a:r>
              <a:rPr lang="en-GB" b="1" dirty="0" smtClean="0"/>
              <a:t>Item and </a:t>
            </a:r>
            <a:r>
              <a:rPr lang="en-GB" b="1" dirty="0" smtClean="0"/>
              <a:t>track </a:t>
            </a:r>
            <a:r>
              <a:rPr lang="en-GB" b="1" dirty="0" smtClean="0"/>
              <a:t>it in </a:t>
            </a:r>
            <a:r>
              <a:rPr lang="en-GB" b="1" dirty="0" err="1" smtClean="0"/>
              <a:t>DataStore</a:t>
            </a:r>
            <a:endParaRPr lang="en-GB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300395" y="590312"/>
            <a:ext cx="959237" cy="3654978"/>
            <a:chOff x="-684584" y="932996"/>
            <a:chExt cx="959237" cy="3654978"/>
          </a:xfrm>
        </p:grpSpPr>
        <p:sp>
          <p:nvSpPr>
            <p:cNvPr id="73" name="TextBox 72"/>
            <p:cNvSpPr txBox="1"/>
            <p:nvPr/>
          </p:nvSpPr>
          <p:spPr>
            <a:xfrm>
              <a:off x="-684584" y="932996"/>
              <a:ext cx="846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Properties</a:t>
              </a:r>
              <a:endParaRPr lang="en-GB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684584" y="1110784"/>
              <a:ext cx="406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Key</a:t>
              </a:r>
              <a:endParaRPr lang="en-GB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684584" y="1288572"/>
              <a:ext cx="881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ItemParent</a:t>
              </a:r>
              <a:endParaRPr lang="en-GB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684584" y="1466360"/>
              <a:ext cx="538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Event</a:t>
              </a:r>
              <a:endParaRPr lang="en-GB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-684584" y="1644148"/>
              <a:ext cx="9592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HasChanged</a:t>
              </a:r>
              <a:endParaRPr lang="en-GB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684584" y="1821936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Constructor</a:t>
              </a:r>
              <a:endParaRPr lang="en-GB" sz="1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684584" y="1999724"/>
              <a:ext cx="56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Item()</a:t>
              </a:r>
              <a:endParaRPr lang="en-GB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-684584" y="2177512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Methods</a:t>
              </a:r>
              <a:endParaRPr lang="en-GB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-684584" y="2355300"/>
              <a:ext cx="60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Store()</a:t>
              </a:r>
              <a:endParaRPr lang="en-GB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684584" y="2533088"/>
              <a:ext cx="736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Update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684584" y="2710876"/>
              <a:ext cx="784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684584" y="288866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684584" y="306645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684584" y="324424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684584" y="342202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684584" y="359981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684584" y="377760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684584" y="395539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684584" y="413318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684584" y="4310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779912" y="114262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inherits</a:t>
            </a:r>
            <a:endParaRPr lang="en-GB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9396536" y="375203"/>
            <a:ext cx="846450" cy="3654978"/>
            <a:chOff x="-684584" y="932996"/>
            <a:chExt cx="846450" cy="3654978"/>
          </a:xfrm>
        </p:grpSpPr>
        <p:sp>
          <p:nvSpPr>
            <p:cNvPr id="57" name="TextBox 56"/>
            <p:cNvSpPr txBox="1"/>
            <p:nvPr/>
          </p:nvSpPr>
          <p:spPr>
            <a:xfrm>
              <a:off x="-684584" y="932996"/>
              <a:ext cx="846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Properties</a:t>
              </a:r>
              <a:endParaRPr lang="en-GB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684584" y="1110784"/>
              <a:ext cx="406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aaa</a:t>
              </a:r>
              <a:endParaRPr lang="en-GB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684584" y="1288572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aaa</a:t>
              </a:r>
              <a:endParaRPr lang="en-GB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-684584" y="146636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aaa</a:t>
              </a:r>
              <a:endParaRPr lang="en-GB" sz="12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-684584" y="1644148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aaa</a:t>
              </a:r>
              <a:endParaRPr lang="en-GB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684584" y="182193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aaa</a:t>
              </a:r>
              <a:endParaRPr lang="en-GB" sz="12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684584" y="1999724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684584" y="2177512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-684584" y="235530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684584" y="2533088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-684584" y="271087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-684584" y="2888664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684584" y="3066452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684584" y="324424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684584" y="3422028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684584" y="3599816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-684584" y="3777604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684584" y="3955392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-684584" y="413318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-684584" y="4310975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aaa</a:t>
              </a:r>
              <a:endParaRPr lang="en-GB" sz="12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893117" y="590312"/>
            <a:ext cx="1919243" cy="3654978"/>
            <a:chOff x="-684584" y="932996"/>
            <a:chExt cx="1919243" cy="3654978"/>
          </a:xfrm>
        </p:grpSpPr>
        <p:sp>
          <p:nvSpPr>
            <p:cNvPr id="129" name="TextBox 128"/>
            <p:cNvSpPr txBox="1"/>
            <p:nvPr/>
          </p:nvSpPr>
          <p:spPr>
            <a:xfrm>
              <a:off x="-684584" y="932996"/>
              <a:ext cx="846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Properties</a:t>
              </a:r>
              <a:endParaRPr lang="en-GB" sz="12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-684584" y="1110784"/>
              <a:ext cx="406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Key</a:t>
              </a:r>
              <a:endParaRPr lang="en-GB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684584" y="1288572"/>
              <a:ext cx="993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ItemChildren</a:t>
              </a:r>
              <a:endParaRPr lang="en-GB" sz="12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-684584" y="1466360"/>
              <a:ext cx="538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Event</a:t>
              </a:r>
              <a:endParaRPr lang="en-GB" sz="12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-684584" y="1644148"/>
              <a:ext cx="9592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HasChanged</a:t>
              </a:r>
              <a:endParaRPr lang="en-GB" sz="1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-684584" y="1821936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Constructor</a:t>
              </a:r>
              <a:endParaRPr lang="en-GB" sz="12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-684584" y="1999724"/>
              <a:ext cx="566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Item()</a:t>
              </a:r>
              <a:endParaRPr lang="en-GB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-684584" y="2177512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Methods</a:t>
              </a:r>
              <a:endParaRPr lang="en-GB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-684584" y="2355300"/>
              <a:ext cx="60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Store()</a:t>
              </a:r>
              <a:endParaRPr lang="en-GB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-684584" y="2533088"/>
              <a:ext cx="736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Update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-684584" y="2710876"/>
              <a:ext cx="784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-684584" y="2888664"/>
              <a:ext cx="1480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AddToItemChildren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-684584" y="3066452"/>
              <a:ext cx="1919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RemoveFromItemChildren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-684584" y="324424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-684584" y="342202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-684584" y="359981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-684584" y="377760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-684584" y="395539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-684584" y="413318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-684584" y="4310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</p:grpSp>
      <p:cxnSp>
        <p:nvCxnSpPr>
          <p:cNvPr id="12" name="Elbow Connector 11"/>
          <p:cNvCxnSpPr>
            <a:stCxn id="20" idx="0"/>
            <a:endCxn id="30" idx="0"/>
          </p:cNvCxnSpPr>
          <p:nvPr/>
        </p:nvCxnSpPr>
        <p:spPr>
          <a:xfrm rot="16200000" flipH="1">
            <a:off x="3618093" y="472865"/>
            <a:ext cx="10454" cy="1847057"/>
          </a:xfrm>
          <a:prstGeom prst="bentConnector3">
            <a:avLst>
              <a:gd name="adj1" fmla="val -21867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991855" y="869278"/>
            <a:ext cx="15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ItemParent</a:t>
            </a:r>
            <a:r>
              <a:rPr lang="en-GB" sz="1200" dirty="0" smtClean="0"/>
              <a:t> has Items</a:t>
            </a:r>
            <a:endParaRPr lang="en-GB" sz="12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2051720" y="1941108"/>
            <a:ext cx="1340688" cy="3654978"/>
            <a:chOff x="-684584" y="932996"/>
            <a:chExt cx="1340688" cy="3654978"/>
          </a:xfrm>
        </p:grpSpPr>
        <p:sp>
          <p:nvSpPr>
            <p:cNvPr id="151" name="TextBox 150"/>
            <p:cNvSpPr txBox="1"/>
            <p:nvPr/>
          </p:nvSpPr>
          <p:spPr>
            <a:xfrm>
              <a:off x="-684584" y="932996"/>
              <a:ext cx="846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Properties</a:t>
              </a:r>
              <a:endParaRPr lang="en-GB" sz="12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-684584" y="1110784"/>
              <a:ext cx="736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StoreKey</a:t>
              </a:r>
              <a:endParaRPr lang="en-GB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-684584" y="1288572"/>
              <a:ext cx="627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Items[]</a:t>
              </a:r>
              <a:endParaRPr lang="en-GB" sz="12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-684584" y="1466360"/>
              <a:ext cx="538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Event</a:t>
              </a:r>
              <a:endParaRPr lang="en-GB" sz="12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-684584" y="1644148"/>
              <a:ext cx="591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Added</a:t>
              </a:r>
              <a:endParaRPr lang="en-GB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-684584" y="1821936"/>
              <a:ext cx="728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Changed</a:t>
              </a:r>
              <a:endParaRPr lang="en-GB" sz="1200" b="1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-684584" y="1999724"/>
              <a:ext cx="771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Removed</a:t>
              </a:r>
              <a:endParaRPr lang="en-GB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-684584" y="2177512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Constructor</a:t>
              </a:r>
              <a:endParaRPr lang="en-GB" sz="12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-684584" y="2355300"/>
              <a:ext cx="897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DataStore</a:t>
              </a:r>
              <a:r>
                <a:rPr lang="en-GB" sz="1200" dirty="0"/>
                <a:t>()</a:t>
              </a:r>
              <a:endParaRPr lang="en-GB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-684584" y="2533088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Methods</a:t>
              </a:r>
              <a:endParaRPr lang="en-GB" sz="1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684584" y="2710876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Add()</a:t>
              </a:r>
              <a:endParaRPr lang="en-GB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-684584" y="2888664"/>
              <a:ext cx="1340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ItemHasChanged</a:t>
              </a:r>
              <a:r>
                <a:rPr lang="en-GB" sz="1200" dirty="0"/>
                <a:t>()</a:t>
              </a:r>
              <a:endParaRPr lang="en-GB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-684584" y="3066452"/>
              <a:ext cx="784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Remove()</a:t>
              </a:r>
              <a:endParaRPr lang="en-GB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684584" y="324424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-684584" y="342202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-684584" y="359981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684584" y="377760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-684584" y="395539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-684584" y="413318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-684584" y="4310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3779912" y="1920178"/>
            <a:ext cx="1523430" cy="3654978"/>
            <a:chOff x="-684584" y="932996"/>
            <a:chExt cx="1523430" cy="3654978"/>
          </a:xfrm>
        </p:grpSpPr>
        <p:sp>
          <p:nvSpPr>
            <p:cNvPr id="172" name="TextBox 171"/>
            <p:cNvSpPr txBox="1"/>
            <p:nvPr/>
          </p:nvSpPr>
          <p:spPr>
            <a:xfrm>
              <a:off x="-684584" y="932996"/>
              <a:ext cx="846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/>
                <a:t>Properties</a:t>
              </a:r>
              <a:endParaRPr lang="en-GB" sz="12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684584" y="1110784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CsvConfig</a:t>
              </a:r>
              <a:endParaRPr lang="en-GB" sz="12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-684584" y="1288572"/>
              <a:ext cx="1056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PathFileName</a:t>
              </a:r>
              <a:endParaRPr lang="en-GB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-684584" y="1466360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Constructor</a:t>
              </a:r>
              <a:endParaRPr lang="en-GB" sz="1200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-684584" y="1644148"/>
              <a:ext cx="897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DataStore</a:t>
              </a:r>
              <a:r>
                <a:rPr lang="en-GB" sz="1200" dirty="0"/>
                <a:t>()</a:t>
              </a:r>
              <a:endParaRPr lang="en-GB" sz="12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-684584" y="1821936"/>
              <a:ext cx="759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Methods</a:t>
              </a:r>
              <a:endParaRPr lang="en-GB" sz="1200" b="1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-684584" y="1999724"/>
              <a:ext cx="115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OnItemAdded</a:t>
              </a:r>
              <a:r>
                <a:rPr lang="en-GB" sz="1200" dirty="0"/>
                <a:t>()</a:t>
              </a:r>
              <a:endParaRPr lang="en-GB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-684584" y="2177512"/>
              <a:ext cx="15234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OnItemHasChanged</a:t>
              </a:r>
              <a:r>
                <a:rPr lang="en-GB" sz="1200" dirty="0"/>
                <a:t>()</a:t>
              </a:r>
              <a:endParaRPr lang="en-GB" sz="12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-684584" y="2355300"/>
              <a:ext cx="13354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OnItemRemoved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-684584" y="253308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-684584" y="271087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-684584" y="288866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684584" y="306645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-684584" y="324424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-684584" y="3422028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-684584" y="359981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-684584" y="377760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-684584" y="395539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-684584" y="4133180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-684584" y="431097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200" dirty="0"/>
            </a:p>
          </p:txBody>
        </p:sp>
      </p:grpSp>
      <p:cxnSp>
        <p:nvCxnSpPr>
          <p:cNvPr id="41" name="Elbow Connector 40"/>
          <p:cNvCxnSpPr>
            <a:stCxn id="162" idx="3"/>
            <a:endCxn id="156" idx="3"/>
          </p:cNvCxnSpPr>
          <p:nvPr/>
        </p:nvCxnSpPr>
        <p:spPr>
          <a:xfrm flipH="1" flipV="1">
            <a:off x="2780125" y="2968548"/>
            <a:ext cx="612283" cy="1066728"/>
          </a:xfrm>
          <a:prstGeom prst="bentConnector3">
            <a:avLst>
              <a:gd name="adj1" fmla="val -37336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82" idx="3"/>
            <a:endCxn id="162" idx="1"/>
          </p:cNvCxnSpPr>
          <p:nvPr/>
        </p:nvCxnSpPr>
        <p:spPr>
          <a:xfrm>
            <a:off x="1036622" y="2328904"/>
            <a:ext cx="1015098" cy="1706372"/>
          </a:xfrm>
          <a:prstGeom prst="bentConnector3">
            <a:avLst>
              <a:gd name="adj1" fmla="val 74021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62" idx="3"/>
            <a:endCxn id="179" idx="1"/>
          </p:cNvCxnSpPr>
          <p:nvPr/>
        </p:nvCxnSpPr>
        <p:spPr>
          <a:xfrm flipV="1">
            <a:off x="3392408" y="3303194"/>
            <a:ext cx="387504" cy="732082"/>
          </a:xfrm>
          <a:prstGeom prst="bentConnector3">
            <a:avLst>
              <a:gd name="adj1" fmla="val 57888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n 105"/>
          <p:cNvSpPr/>
          <p:nvPr/>
        </p:nvSpPr>
        <p:spPr>
          <a:xfrm>
            <a:off x="3995936" y="4443958"/>
            <a:ext cx="1020649" cy="432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CSV-File</a:t>
            </a:r>
            <a:endParaRPr lang="en-GB" dirty="0"/>
          </a:p>
        </p:txBody>
      </p:sp>
      <p:cxnSp>
        <p:nvCxnSpPr>
          <p:cNvPr id="261" name="Elbow Connector 260"/>
          <p:cNvCxnSpPr>
            <a:stCxn id="179" idx="3"/>
            <a:endCxn id="106" idx="4"/>
          </p:cNvCxnSpPr>
          <p:nvPr/>
        </p:nvCxnSpPr>
        <p:spPr>
          <a:xfrm flipH="1">
            <a:off x="5016585" y="3303194"/>
            <a:ext cx="286757" cy="1356788"/>
          </a:xfrm>
          <a:prstGeom prst="bentConnector3">
            <a:avLst>
              <a:gd name="adj1" fmla="val -5580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97" idx="3"/>
            <a:endCxn id="140" idx="1"/>
          </p:cNvCxnSpPr>
          <p:nvPr/>
        </p:nvCxnSpPr>
        <p:spPr>
          <a:xfrm flipV="1">
            <a:off x="5038295" y="2684480"/>
            <a:ext cx="854822" cy="2311480"/>
          </a:xfrm>
          <a:prstGeom prst="bentConnector3">
            <a:avLst>
              <a:gd name="adj1" fmla="val 6248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1"/>
          </p:cNvCxnSpPr>
          <p:nvPr/>
        </p:nvCxnSpPr>
        <p:spPr>
          <a:xfrm>
            <a:off x="1035142" y="2813966"/>
            <a:ext cx="2895690" cy="2181994"/>
          </a:xfrm>
          <a:prstGeom prst="bentConnector3">
            <a:avLst>
              <a:gd name="adj1" fmla="val 2605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97" idx="3"/>
            <a:endCxn id="141" idx="1"/>
          </p:cNvCxnSpPr>
          <p:nvPr/>
        </p:nvCxnSpPr>
        <p:spPr>
          <a:xfrm flipV="1">
            <a:off x="5038295" y="2862268"/>
            <a:ext cx="854822" cy="2133692"/>
          </a:xfrm>
          <a:prstGeom prst="bentConnector3">
            <a:avLst>
              <a:gd name="adj1" fmla="val 6248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7" idx="1"/>
            <a:endCxn id="197" idx="3"/>
          </p:cNvCxnSpPr>
          <p:nvPr/>
        </p:nvCxnSpPr>
        <p:spPr>
          <a:xfrm>
            <a:off x="3930832" y="4995960"/>
            <a:ext cx="110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7" idx="3"/>
            <a:endCxn id="197" idx="1"/>
          </p:cNvCxnSpPr>
          <p:nvPr/>
        </p:nvCxnSpPr>
        <p:spPr>
          <a:xfrm flipH="1">
            <a:off x="3930832" y="4995960"/>
            <a:ext cx="11074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504023" y="4526999"/>
            <a:ext cx="134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Write Update Item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185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4853" y="370561"/>
            <a:ext cx="3855841" cy="19270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DataContext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38971" y="898210"/>
            <a:ext cx="1572989" cy="26076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DataStore</a:t>
            </a:r>
            <a:r>
              <a:rPr lang="en-GB" dirty="0" smtClean="0"/>
              <a:t> &lt;Item&gt;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7544" y="898210"/>
            <a:ext cx="1728192" cy="26076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Item</a:t>
            </a:r>
            <a:endParaRPr lang="en-GB" dirty="0"/>
          </a:p>
        </p:txBody>
      </p:sp>
      <p:cxnSp>
        <p:nvCxnSpPr>
          <p:cNvPr id="7" name="Straight Arrow Connector 6"/>
          <p:cNvCxnSpPr>
            <a:stCxn id="65" idx="3"/>
            <a:endCxn id="71" idx="1"/>
          </p:cNvCxnSpPr>
          <p:nvPr/>
        </p:nvCxnSpPr>
        <p:spPr>
          <a:xfrm>
            <a:off x="1147091" y="1635967"/>
            <a:ext cx="1480693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2425" y="1147331"/>
            <a:ext cx="154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TransactionStoreFlags</a:t>
            </a:r>
            <a:endParaRPr lang="en-GB" sz="1200" dirty="0" smtClean="0"/>
          </a:p>
        </p:txBody>
      </p:sp>
      <p:cxnSp>
        <p:nvCxnSpPr>
          <p:cNvPr id="11" name="Straight Arrow Connector 10"/>
          <p:cNvCxnSpPr>
            <a:stCxn id="71" idx="3"/>
            <a:endCxn id="10" idx="1"/>
          </p:cNvCxnSpPr>
          <p:nvPr/>
        </p:nvCxnSpPr>
        <p:spPr>
          <a:xfrm flipV="1">
            <a:off x="3155493" y="1285831"/>
            <a:ext cx="1706932" cy="35013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5851" y="760574"/>
            <a:ext cx="1293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StartTransaction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2424" y="760574"/>
            <a:ext cx="1002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IsTransaction</a:t>
            </a:r>
            <a:endParaRPr lang="en-GB" sz="1200" dirty="0"/>
          </a:p>
        </p:txBody>
      </p:sp>
      <p:cxnSp>
        <p:nvCxnSpPr>
          <p:cNvPr id="14" name="Straight Arrow Connector 13"/>
          <p:cNvCxnSpPr>
            <a:stCxn id="12" idx="1"/>
            <a:endCxn id="13" idx="3"/>
          </p:cNvCxnSpPr>
          <p:nvPr/>
        </p:nvCxnSpPr>
        <p:spPr>
          <a:xfrm flipH="1">
            <a:off x="5864750" y="899074"/>
            <a:ext cx="861101" cy="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25852" y="1147331"/>
            <a:ext cx="1492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CommitTransaction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38972" y="2222743"/>
            <a:ext cx="1492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CommitTransaction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62425" y="1862703"/>
            <a:ext cx="1252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TransactionItems</a:t>
            </a:r>
            <a:endParaRPr lang="en-GB" sz="12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3183351" y="1643517"/>
            <a:ext cx="1679074" cy="3576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10" idx="3"/>
          </p:cNvCxnSpPr>
          <p:nvPr/>
        </p:nvCxnSpPr>
        <p:spPr>
          <a:xfrm flipH="1">
            <a:off x="6407848" y="1285831"/>
            <a:ext cx="3180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6" idx="3"/>
          </p:cNvCxnSpPr>
          <p:nvPr/>
        </p:nvCxnSpPr>
        <p:spPr>
          <a:xfrm flipH="1">
            <a:off x="4131817" y="1424330"/>
            <a:ext cx="1503320" cy="9369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  <a:endCxn id="17" idx="3"/>
          </p:cNvCxnSpPr>
          <p:nvPr/>
        </p:nvCxnSpPr>
        <p:spPr>
          <a:xfrm flipH="1">
            <a:off x="6114756" y="1285831"/>
            <a:ext cx="611096" cy="7153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25852" y="1862703"/>
            <a:ext cx="151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RollbackTransaction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cxnSp>
        <p:nvCxnSpPr>
          <p:cNvPr id="23" name="Straight Arrow Connector 22"/>
          <p:cNvCxnSpPr>
            <a:stCxn id="22" idx="1"/>
            <a:endCxn id="17" idx="3"/>
          </p:cNvCxnSpPr>
          <p:nvPr/>
        </p:nvCxnSpPr>
        <p:spPr>
          <a:xfrm flipH="1">
            <a:off x="6114756" y="2001203"/>
            <a:ext cx="61109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38972" y="2438767"/>
            <a:ext cx="151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RollbackTransaction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cxnSp>
        <p:nvCxnSpPr>
          <p:cNvPr id="25" name="Straight Arrow Connector 24"/>
          <p:cNvCxnSpPr>
            <a:stCxn id="22" idx="1"/>
            <a:endCxn id="10" idx="3"/>
          </p:cNvCxnSpPr>
          <p:nvPr/>
        </p:nvCxnSpPr>
        <p:spPr>
          <a:xfrm flipH="1" flipV="1">
            <a:off x="6407848" y="1285831"/>
            <a:ext cx="318004" cy="7153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24" idx="3"/>
          </p:cNvCxnSpPr>
          <p:nvPr/>
        </p:nvCxnSpPr>
        <p:spPr>
          <a:xfrm flipH="1">
            <a:off x="4157529" y="1424330"/>
            <a:ext cx="1477608" cy="11529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1"/>
            <a:endCxn id="29" idx="3"/>
          </p:cNvCxnSpPr>
          <p:nvPr/>
        </p:nvCxnSpPr>
        <p:spPr>
          <a:xfrm flipH="1">
            <a:off x="3727731" y="2001203"/>
            <a:ext cx="1134694" cy="10775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8971" y="2940225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RollbackItem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cxnSp>
        <p:nvCxnSpPr>
          <p:cNvPr id="30" name="Straight Arrow Connector 29"/>
          <p:cNvCxnSpPr>
            <a:stCxn id="29" idx="1"/>
            <a:endCxn id="76" idx="3"/>
          </p:cNvCxnSpPr>
          <p:nvPr/>
        </p:nvCxnSpPr>
        <p:spPr>
          <a:xfrm flipH="1">
            <a:off x="2081364" y="3078725"/>
            <a:ext cx="55760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  <a:endCxn id="71" idx="3"/>
          </p:cNvCxnSpPr>
          <p:nvPr/>
        </p:nvCxnSpPr>
        <p:spPr>
          <a:xfrm flipH="1">
            <a:off x="3155493" y="899074"/>
            <a:ext cx="1706931" cy="736893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31640" y="3581315"/>
            <a:ext cx="1396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1) Start Transaction</a:t>
            </a:r>
            <a:endParaRPr lang="en-GB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39552" y="3685190"/>
            <a:ext cx="723474" cy="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31640" y="3751608"/>
            <a:ext cx="1133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2) Change Data</a:t>
            </a:r>
            <a:endParaRPr lang="en-GB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9552" y="3855482"/>
            <a:ext cx="723474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31641" y="3921901"/>
            <a:ext cx="166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3a) Commit Transaction</a:t>
            </a:r>
            <a:endParaRPr lang="en-GB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9552" y="4025775"/>
            <a:ext cx="72347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31640" y="4092193"/>
            <a:ext cx="1701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3b) Rollback Transaction</a:t>
            </a:r>
            <a:endParaRPr lang="en-GB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9552" y="4196068"/>
            <a:ext cx="7234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544" y="267494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Transaction</a:t>
            </a:r>
            <a:endParaRPr lang="en-GB" b="1" dirty="0"/>
          </a:p>
        </p:txBody>
      </p:sp>
      <p:sp>
        <p:nvSpPr>
          <p:cNvPr id="40" name="Rectangle 39"/>
          <p:cNvSpPr/>
          <p:nvPr/>
        </p:nvSpPr>
        <p:spPr>
          <a:xfrm>
            <a:off x="4654853" y="2568168"/>
            <a:ext cx="1866786" cy="16597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DataStoreCSV</a:t>
            </a:r>
            <a:r>
              <a:rPr lang="en-GB" dirty="0" smtClean="0"/>
              <a:t> &lt;Item&gt;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4776743" y="3619027"/>
            <a:ext cx="1675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OnCommitTransaction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776743" y="3870651"/>
            <a:ext cx="1701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OnRollbackTransaction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776743" y="3367402"/>
            <a:ext cx="1476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OnStartTransaction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4467135" y="1797703"/>
            <a:ext cx="309608" cy="1708199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3"/>
            <a:endCxn id="41" idx="1"/>
          </p:cNvCxnSpPr>
          <p:nvPr/>
        </p:nvCxnSpPr>
        <p:spPr>
          <a:xfrm>
            <a:off x="4131817" y="2361243"/>
            <a:ext cx="644926" cy="13962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3"/>
            <a:endCxn id="42" idx="1"/>
          </p:cNvCxnSpPr>
          <p:nvPr/>
        </p:nvCxnSpPr>
        <p:spPr>
          <a:xfrm>
            <a:off x="4157529" y="2577267"/>
            <a:ext cx="619214" cy="143188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33112" y="2571750"/>
            <a:ext cx="1799328" cy="16597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dirty="0" err="1"/>
              <a:t>CsvWriter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6787544" y="3619027"/>
            <a:ext cx="1492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CommitTransaction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87544" y="3870651"/>
            <a:ext cx="151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RollbackTransaction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787544" y="3367402"/>
            <a:ext cx="1293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StartTransaction</a:t>
            </a:r>
            <a:r>
              <a:rPr lang="en-GB" sz="1200" dirty="0" smtClean="0"/>
              <a:t>()</a:t>
            </a:r>
            <a:endParaRPr lang="en-GB" sz="1200" dirty="0"/>
          </a:p>
        </p:txBody>
      </p:sp>
      <p:cxnSp>
        <p:nvCxnSpPr>
          <p:cNvPr id="57" name="Straight Arrow Connector 56"/>
          <p:cNvCxnSpPr>
            <a:stCxn id="43" idx="3"/>
            <a:endCxn id="56" idx="1"/>
          </p:cNvCxnSpPr>
          <p:nvPr/>
        </p:nvCxnSpPr>
        <p:spPr>
          <a:xfrm>
            <a:off x="6253301" y="3505902"/>
            <a:ext cx="534243" cy="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1" idx="3"/>
            <a:endCxn id="54" idx="1"/>
          </p:cNvCxnSpPr>
          <p:nvPr/>
        </p:nvCxnSpPr>
        <p:spPr>
          <a:xfrm>
            <a:off x="6452330" y="3757527"/>
            <a:ext cx="3352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3"/>
            <a:endCxn id="55" idx="1"/>
          </p:cNvCxnSpPr>
          <p:nvPr/>
        </p:nvCxnSpPr>
        <p:spPr>
          <a:xfrm>
            <a:off x="6478043" y="4009151"/>
            <a:ext cx="30950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n 66"/>
          <p:cNvSpPr/>
          <p:nvPr/>
        </p:nvSpPr>
        <p:spPr>
          <a:xfrm>
            <a:off x="7036498" y="4496504"/>
            <a:ext cx="1020649" cy="432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CSV-File</a:t>
            </a:r>
            <a:endParaRPr lang="en-GB" dirty="0"/>
          </a:p>
        </p:txBody>
      </p:sp>
      <p:cxnSp>
        <p:nvCxnSpPr>
          <p:cNvPr id="68" name="Straight Arrow Connector 67"/>
          <p:cNvCxnSpPr>
            <a:stCxn id="55" idx="2"/>
            <a:endCxn id="67" idx="1"/>
          </p:cNvCxnSpPr>
          <p:nvPr/>
        </p:nvCxnSpPr>
        <p:spPr>
          <a:xfrm>
            <a:off x="7546823" y="4147650"/>
            <a:ext cx="0" cy="3488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28384" y="4189025"/>
            <a:ext cx="964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Remove</a:t>
            </a:r>
          </a:p>
          <a:p>
            <a:r>
              <a:rPr lang="en-GB" sz="1200" dirty="0" smtClean="0"/>
              <a:t>Data written</a:t>
            </a:r>
          </a:p>
          <a:p>
            <a:r>
              <a:rPr lang="en-GB" sz="1200" dirty="0" smtClean="0"/>
              <a:t>during</a:t>
            </a:r>
          </a:p>
          <a:p>
            <a:r>
              <a:rPr lang="en-GB" sz="1200" dirty="0" smtClean="0"/>
              <a:t>transaction</a:t>
            </a:r>
            <a:endParaRPr lang="en-GB" sz="12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534017" y="2721603"/>
            <a:ext cx="1595245" cy="714243"/>
            <a:chOff x="-1188640" y="3578483"/>
            <a:chExt cx="1595245" cy="714243"/>
          </a:xfrm>
        </p:grpSpPr>
        <p:sp>
          <p:nvSpPr>
            <p:cNvPr id="27" name="TextBox 26"/>
            <p:cNvSpPr txBox="1"/>
            <p:nvPr/>
          </p:nvSpPr>
          <p:spPr>
            <a:xfrm>
              <a:off x="-1188640" y="3578483"/>
              <a:ext cx="1418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RollbackItemStore</a:t>
              </a:r>
              <a:r>
                <a:rPr lang="en-GB" sz="1200" dirty="0" smtClean="0"/>
                <a:t>()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1188640" y="3797105"/>
              <a:ext cx="1547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RollbackItemUpdate</a:t>
              </a:r>
              <a:r>
                <a:rPr lang="en-GB" sz="1200" dirty="0" smtClean="0"/>
                <a:t>()</a:t>
              </a:r>
              <a:endParaRPr lang="en-GB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-1188640" y="4015727"/>
              <a:ext cx="1595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RollbackItemRemove</a:t>
              </a:r>
              <a:r>
                <a:rPr lang="en-GB" sz="1200" dirty="0"/>
                <a:t>()</a:t>
              </a:r>
            </a:p>
          </p:txBody>
        </p:sp>
      </p:grpSp>
      <p:cxnSp>
        <p:nvCxnSpPr>
          <p:cNvPr id="81" name="Straight Arrow Connector 80"/>
          <p:cNvCxnSpPr>
            <a:stCxn id="29" idx="1"/>
            <a:endCxn id="77" idx="3"/>
          </p:cNvCxnSpPr>
          <p:nvPr/>
        </p:nvCxnSpPr>
        <p:spPr>
          <a:xfrm flipH="1">
            <a:off x="2129262" y="3078725"/>
            <a:ext cx="509709" cy="2186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9" idx="1"/>
            <a:endCxn id="27" idx="3"/>
          </p:cNvCxnSpPr>
          <p:nvPr/>
        </p:nvCxnSpPr>
        <p:spPr>
          <a:xfrm flipH="1" flipV="1">
            <a:off x="1952675" y="2860103"/>
            <a:ext cx="686296" cy="2186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39552" y="1497467"/>
            <a:ext cx="1340688" cy="714243"/>
            <a:chOff x="-1188640" y="3578483"/>
            <a:chExt cx="1340688" cy="714243"/>
          </a:xfrm>
        </p:grpSpPr>
        <p:sp>
          <p:nvSpPr>
            <p:cNvPr id="65" name="TextBox 64"/>
            <p:cNvSpPr txBox="1"/>
            <p:nvPr/>
          </p:nvSpPr>
          <p:spPr>
            <a:xfrm>
              <a:off x="-1188640" y="3578483"/>
              <a:ext cx="60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Store()</a:t>
              </a:r>
              <a:endParaRPr lang="en-GB" sz="1200" dirty="0" smtClean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1188640" y="3797105"/>
              <a:ext cx="13406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HasChanged</a:t>
              </a:r>
              <a:r>
                <a:rPr lang="en-GB" sz="1200" dirty="0" smtClean="0"/>
                <a:t> Event</a:t>
              </a:r>
              <a:endParaRPr lang="en-GB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1188640" y="4015727"/>
              <a:ext cx="784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Remove()</a:t>
              </a:r>
              <a:endParaRPr lang="en-GB" sz="1200" dirty="0"/>
            </a:p>
          </p:txBody>
        </p:sp>
      </p:grpSp>
      <p:cxnSp>
        <p:nvCxnSpPr>
          <p:cNvPr id="80" name="Straight Arrow Connector 79"/>
          <p:cNvCxnSpPr>
            <a:stCxn id="13" idx="1"/>
            <a:endCxn id="72" idx="3"/>
          </p:cNvCxnSpPr>
          <p:nvPr/>
        </p:nvCxnSpPr>
        <p:spPr>
          <a:xfrm flipH="1">
            <a:off x="4045416" y="899074"/>
            <a:ext cx="817008" cy="955515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3" idx="1"/>
            <a:endCxn id="74" idx="3"/>
          </p:cNvCxnSpPr>
          <p:nvPr/>
        </p:nvCxnSpPr>
        <p:spPr>
          <a:xfrm flipH="1">
            <a:off x="3411909" y="899074"/>
            <a:ext cx="1450515" cy="1174137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3"/>
            <a:endCxn id="10" idx="1"/>
          </p:cNvCxnSpPr>
          <p:nvPr/>
        </p:nvCxnSpPr>
        <p:spPr>
          <a:xfrm flipV="1">
            <a:off x="4045416" y="1285831"/>
            <a:ext cx="817009" cy="56875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4" idx="3"/>
            <a:endCxn id="10" idx="1"/>
          </p:cNvCxnSpPr>
          <p:nvPr/>
        </p:nvCxnSpPr>
        <p:spPr>
          <a:xfrm flipV="1">
            <a:off x="3411909" y="1285831"/>
            <a:ext cx="1450516" cy="78738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2" idx="3"/>
            <a:endCxn id="17" idx="1"/>
          </p:cNvCxnSpPr>
          <p:nvPr/>
        </p:nvCxnSpPr>
        <p:spPr>
          <a:xfrm>
            <a:off x="4045416" y="1854589"/>
            <a:ext cx="817009" cy="1466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4" idx="3"/>
            <a:endCxn id="17" idx="1"/>
          </p:cNvCxnSpPr>
          <p:nvPr/>
        </p:nvCxnSpPr>
        <p:spPr>
          <a:xfrm flipV="1">
            <a:off x="3411909" y="2001203"/>
            <a:ext cx="1450516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6" idx="3"/>
            <a:endCxn id="72" idx="1"/>
          </p:cNvCxnSpPr>
          <p:nvPr/>
        </p:nvCxnSpPr>
        <p:spPr>
          <a:xfrm>
            <a:off x="1880240" y="1854589"/>
            <a:ext cx="747544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3"/>
            <a:endCxn id="74" idx="1"/>
          </p:cNvCxnSpPr>
          <p:nvPr/>
        </p:nvCxnSpPr>
        <p:spPr>
          <a:xfrm>
            <a:off x="1323677" y="2073211"/>
            <a:ext cx="1304107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627784" y="1497467"/>
            <a:ext cx="1417632" cy="714243"/>
            <a:chOff x="-1188640" y="3578483"/>
            <a:chExt cx="1417632" cy="714243"/>
          </a:xfrm>
        </p:grpSpPr>
        <p:sp>
          <p:nvSpPr>
            <p:cNvPr id="71" name="TextBox 70"/>
            <p:cNvSpPr txBox="1"/>
            <p:nvPr/>
          </p:nvSpPr>
          <p:spPr>
            <a:xfrm>
              <a:off x="-1188640" y="3578483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Add()</a:t>
              </a:r>
              <a:endParaRPr lang="en-GB" sz="1200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1188640" y="4015727"/>
              <a:ext cx="784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Remove()</a:t>
              </a:r>
              <a:endParaRPr lang="en-GB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1188640" y="3797105"/>
              <a:ext cx="14176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Item_HasChanged</a:t>
              </a:r>
              <a:r>
                <a:rPr lang="en-GB" sz="1200" dirty="0"/>
                <a:t>()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5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484</Words>
  <Application>Microsoft Office PowerPoint</Application>
  <PresentationFormat>On-screen Show (16:9)</PresentationFormat>
  <Paragraphs>221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Huber</dc:creator>
  <cp:lastModifiedBy>Peter Huber</cp:lastModifiedBy>
  <cp:revision>32</cp:revision>
  <dcterms:created xsi:type="dcterms:W3CDTF">2020-04-17T09:14:55Z</dcterms:created>
  <dcterms:modified xsi:type="dcterms:W3CDTF">2020-07-14T11:21:59Z</dcterms:modified>
</cp:coreProperties>
</file>