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4F81BD"/>
    <a:srgbClr val="FFC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8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781050"/>
            <a:ext cx="753427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1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1695450"/>
            <a:ext cx="37719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0" y="2019300"/>
            <a:ext cx="11095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Top Margin Line</a:t>
            </a:r>
            <a:endParaRPr lang="en-SG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6086474" y="2252990"/>
            <a:ext cx="1410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Border </a:t>
            </a:r>
            <a:r>
              <a:rPr lang="en-US" sz="1100" dirty="0" smtClean="0"/>
              <a:t>Top Thickness</a:t>
            </a:r>
            <a:endParaRPr lang="en-SG" sz="11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638800" y="2347911"/>
            <a:ext cx="457200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638800" y="2150105"/>
            <a:ext cx="0" cy="3622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0" y="2772101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Top Padding Line</a:t>
            </a:r>
            <a:endParaRPr lang="en-SG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105526" y="3843664"/>
            <a:ext cx="1372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Bottom Padding Line</a:t>
            </a:r>
            <a:endParaRPr lang="en-SG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6081711" y="4591052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Bottom Margin Line</a:t>
            </a:r>
            <a:endParaRPr lang="en-SG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6072185" y="4462790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Border Thickness</a:t>
            </a:r>
            <a:endParaRPr lang="en-SG" sz="11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624511" y="4557711"/>
            <a:ext cx="457200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624511" y="4359905"/>
            <a:ext cx="0" cy="3622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334000" y="2902906"/>
            <a:ext cx="762000" cy="222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334000" y="3964943"/>
            <a:ext cx="762000" cy="222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95993" y="4743125"/>
            <a:ext cx="0" cy="3622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448304" y="3990978"/>
            <a:ext cx="0" cy="3622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448304" y="2519363"/>
            <a:ext cx="0" cy="3622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986467" y="1752600"/>
            <a:ext cx="0" cy="362275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00800" y="1600200"/>
            <a:ext cx="1225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/>
              <a:t>Horizontal Splitter</a:t>
            </a:r>
            <a:endParaRPr lang="en-SG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6457502" y="1828800"/>
            <a:ext cx="14253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Margin Top Thickness</a:t>
            </a:r>
            <a:endParaRPr lang="en-SG" sz="11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009828" y="1923721"/>
            <a:ext cx="457200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01242" y="2590800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Padding Top Thickness</a:t>
            </a:r>
            <a:endParaRPr lang="en-SG" sz="11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453568" y="2685721"/>
            <a:ext cx="457200" cy="0"/>
          </a:xfrm>
          <a:prstGeom prst="line">
            <a:avLst/>
          </a:prstGeom>
          <a:ln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49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4536</TotalTime>
  <Words>25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13</cp:revision>
  <dcterms:created xsi:type="dcterms:W3CDTF">2006-08-16T00:00:00Z</dcterms:created>
  <dcterms:modified xsi:type="dcterms:W3CDTF">2022-03-20T01:58:21Z</dcterms:modified>
</cp:coreProperties>
</file>